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32"/>
  </p:notesMasterIdLst>
  <p:sldIdLst>
    <p:sldId id="285" r:id="rId4"/>
    <p:sldId id="282" r:id="rId5"/>
    <p:sldId id="260" r:id="rId6"/>
    <p:sldId id="261" r:id="rId7"/>
    <p:sldId id="266" r:id="rId8"/>
    <p:sldId id="263" r:id="rId9"/>
    <p:sldId id="265" r:id="rId10"/>
    <p:sldId id="292" r:id="rId11"/>
    <p:sldId id="267" r:id="rId12"/>
    <p:sldId id="268" r:id="rId13"/>
    <p:sldId id="262" r:id="rId14"/>
    <p:sldId id="303" r:id="rId15"/>
    <p:sldId id="304" r:id="rId16"/>
    <p:sldId id="293" r:id="rId17"/>
    <p:sldId id="294" r:id="rId18"/>
    <p:sldId id="300" r:id="rId19"/>
    <p:sldId id="295" r:id="rId20"/>
    <p:sldId id="298" r:id="rId21"/>
    <p:sldId id="301" r:id="rId22"/>
    <p:sldId id="296" r:id="rId23"/>
    <p:sldId id="299" r:id="rId24"/>
    <p:sldId id="302" r:id="rId25"/>
    <p:sldId id="297" r:id="rId26"/>
    <p:sldId id="290" r:id="rId27"/>
    <p:sldId id="287" r:id="rId28"/>
    <p:sldId id="288" r:id="rId29"/>
    <p:sldId id="289" r:id="rId30"/>
    <p:sldId id="279" r:id="rId3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35" d="100"/>
          <a:sy n="35" d="100"/>
        </p:scale>
        <p:origin x="-13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E41C-4669-4AF1-9936-7E2D8D2BF835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12B7-EAD0-446A-B4FF-7621009AC65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62882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3333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33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12B7-EAD0-446A-B4FF-7621009AC651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3333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44306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3060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5299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DE08-E497-4D0A-BA7A-4910DEC5F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30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15CC-3645-442D-A718-6E36B5BC5B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50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CEC93-C3ED-4D15-9B02-F12D4D0B97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18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F13E-3E36-4A16-BBB8-C774DE8AAFB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14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22581-3D51-4B48-9922-C98738BCB7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37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C4E7-3B3B-4A8B-ABF0-037224950C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12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A7C1-82B3-4A82-8A6C-05F9DE8653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445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52576-D95F-45C2-A62E-9934C1707A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38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419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60DF-CAB7-4AD5-8B65-B63E5F3E97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495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4E162-1A96-499D-94DF-F6AB4E2A73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780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9BF6-58D2-4385-84D5-60B4A39E88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680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B379-B442-4190-910D-4D0AA1B011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894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4F0B0-0FFD-4E64-9756-9477B08BED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05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14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153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11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30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58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08155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442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703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791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220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084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76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D00127-58DA-4B90-948F-0F447B2C3D9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41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54431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8775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30847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349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298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1458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D895-A6DF-4B90-8056-3CA010C12A38}" type="datetimeFigureOut">
              <a:rPr lang="vi-VN" smtClean="0"/>
              <a:pPr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9F32-AF88-4430-81A2-6F1CB2EEDE2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6819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965C5-2B64-4BB8-BAFA-BD24FC5968C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060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D895-A6DF-4B90-8056-3CA010C12A3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9F32-AF88-4430-81A2-6F1CB2EEDE25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4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file:///H:\the%20duc%20sang.mp3" TargetMode="External"/><Relationship Id="rId1" Type="http://schemas.openxmlformats.org/officeDocument/2006/relationships/audio" Target="file:///D:\Bo%20la%20tat%20ca%20-%20Hien%20Anh%20%5bNCT%2000633931129937703750%5d.mp3" TargetMode="Externa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2" Type="http://schemas.openxmlformats.org/officeDocument/2006/relationships/audio" Target="file:///H:\the%20duc%20sang.mp3" TargetMode="External"/><Relationship Id="rId1" Type="http://schemas.openxmlformats.org/officeDocument/2006/relationships/audio" Target="file:///D:\Bo%20la%20tat%20ca%20-%20Hien%20Anh%20%5bNCT%2000633931129937703750%5d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387424"/>
            <a:ext cx="9865096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ictur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35" y="4993113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lumen-pflanzen1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2971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blumen-pflanzen12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05700" y="723900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0"/>
            <a:ext cx="121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7391400" y="1524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6400800" y="1066800"/>
            <a:ext cx="990600" cy="304800"/>
          </a:xfrm>
          <a:custGeom>
            <a:avLst/>
            <a:gdLst>
              <a:gd name="T0" fmla="*/ 189822889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1988717710 h 1472"/>
              <a:gd name="T6" fmla="*/ 2147483647 w 2016"/>
              <a:gd name="T7" fmla="*/ 2147483647 h 1472"/>
              <a:gd name="T8" fmla="*/ 2147483647 w 2016"/>
              <a:gd name="T9" fmla="*/ 710240943 h 1472"/>
              <a:gd name="T10" fmla="*/ 2147483647 w 2016"/>
              <a:gd name="T11" fmla="*/ 284096377 h 1472"/>
              <a:gd name="T12" fmla="*/ 2147483647 w 2016"/>
              <a:gd name="T13" fmla="*/ 2147483647 h 1472"/>
              <a:gd name="T14" fmla="*/ 2147483647 w 2016"/>
              <a:gd name="T15" fmla="*/ 1562530282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189822889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grpSp>
        <p:nvGrpSpPr>
          <p:cNvPr id="3100" name="Group 565"/>
          <p:cNvGrpSpPr>
            <a:grpSpLocks/>
          </p:cNvGrpSpPr>
          <p:nvPr/>
        </p:nvGrpSpPr>
        <p:grpSpPr bwMode="auto">
          <a:xfrm>
            <a:off x="7391400" y="5638800"/>
            <a:ext cx="1752600" cy="1219200"/>
            <a:chOff x="1968" y="1152"/>
            <a:chExt cx="1829" cy="2688"/>
          </a:xfrm>
        </p:grpSpPr>
        <p:pic>
          <p:nvPicPr>
            <p:cNvPr id="3115" name="Picture 566" descr="hoa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16" name="Group 567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17" name="Picture 568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8" name="Picture 569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9" name="Picture 570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0" name="Picture 571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1" name="Group 572"/>
          <p:cNvGrpSpPr>
            <a:grpSpLocks/>
          </p:cNvGrpSpPr>
          <p:nvPr/>
        </p:nvGrpSpPr>
        <p:grpSpPr bwMode="auto">
          <a:xfrm>
            <a:off x="0" y="5638800"/>
            <a:ext cx="1752600" cy="1219200"/>
            <a:chOff x="1968" y="1152"/>
            <a:chExt cx="1829" cy="2688"/>
          </a:xfrm>
        </p:grpSpPr>
        <p:pic>
          <p:nvPicPr>
            <p:cNvPr id="3109" name="Picture 573" descr="hoa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10" name="Group 574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11" name="Picture 575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2" name="Picture 576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3" name="Picture 577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4" name="Picture 578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2" name="Group 579"/>
          <p:cNvGrpSpPr>
            <a:grpSpLocks/>
          </p:cNvGrpSpPr>
          <p:nvPr/>
        </p:nvGrpSpPr>
        <p:grpSpPr bwMode="auto">
          <a:xfrm>
            <a:off x="3581400" y="5638800"/>
            <a:ext cx="1752600" cy="1219200"/>
            <a:chOff x="1968" y="1152"/>
            <a:chExt cx="1829" cy="2688"/>
          </a:xfrm>
        </p:grpSpPr>
        <p:pic>
          <p:nvPicPr>
            <p:cNvPr id="3103" name="Picture 580" descr="hoa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04" name="Group 581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05" name="Picture 582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6" name="Picture 583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7" name="Picture 584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8" name="Picture 585" descr="hoahong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85" name="WordArt 5"/>
          <p:cNvSpPr>
            <a:spLocks noChangeArrowheads="1" noChangeShapeType="1" noTextEdit="1"/>
          </p:cNvSpPr>
          <p:nvPr/>
        </p:nvSpPr>
        <p:spPr bwMode="auto">
          <a:xfrm>
            <a:off x="978320" y="838200"/>
            <a:ext cx="6946480" cy="2133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Chào mừng quý thầy </a:t>
            </a:r>
          </a:p>
          <a:p>
            <a:pPr algn="ctr"/>
            <a:r>
              <a:rPr lang="vi-VN" sz="28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cô giáo về dự giờ thăm lớp </a:t>
            </a:r>
            <a:r>
              <a:rPr lang="en-US" sz="28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1/5</a:t>
            </a:r>
            <a:endParaRPr lang="vi-VN" sz="28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6" name="WordArt 6" descr="5"/>
          <p:cNvSpPr>
            <a:spLocks noChangeArrowheads="1" noChangeShapeType="1" noTextEdit="1"/>
          </p:cNvSpPr>
          <p:nvPr/>
        </p:nvSpPr>
        <p:spPr bwMode="auto">
          <a:xfrm>
            <a:off x="3203848" y="2916932"/>
            <a:ext cx="2609850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28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8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TIẾNG VIỆT</a:t>
            </a:r>
          </a:p>
        </p:txBody>
      </p:sp>
      <p:sp>
        <p:nvSpPr>
          <p:cNvPr id="587" name="Rectangle 7"/>
          <p:cNvSpPr>
            <a:spLocks noChangeArrowheads="1"/>
          </p:cNvSpPr>
          <p:nvPr/>
        </p:nvSpPr>
        <p:spPr bwMode="auto">
          <a:xfrm>
            <a:off x="179512" y="4005064"/>
            <a:ext cx="86106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Giáo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viên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: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Tr­ương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Thị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Mai</a:t>
            </a:r>
            <a:endParaRPr lang="en-US" sz="2800" b="1" dirty="0">
              <a:solidFill>
                <a:srgbClr val="3333CC"/>
              </a:solidFill>
              <a:latin typeface="Arial" charset="0"/>
            </a:endParaRPr>
          </a:p>
          <a:p>
            <a:pPr algn="ctr" eaLnBrk="0" hangingPunct="0"/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Trường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Tiểu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học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Chánh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Phú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charset="0"/>
              </a:rPr>
              <a:t>Hoà</a:t>
            </a:r>
            <a:endParaRPr lang="en-US" sz="2800" b="1" dirty="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0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5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animBg="1"/>
      <p:bldP spid="585" grpId="1" animBg="1"/>
      <p:bldP spid="586" grpId="0" animBg="1"/>
      <p:bldP spid="5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91680" y="4365104"/>
            <a:ext cx="7297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35696" y="4437112"/>
            <a:ext cx="5857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40152" y="4365104"/>
            <a:ext cx="10801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44208" y="4437112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47664" y="1606148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3438" y="1700808"/>
            <a:ext cx="1817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24128" y="3852337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ngöïa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goã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5896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b¶y, ngµy 7 th¸ng 10 n¨m 2017</a:t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</p:spTree>
    <p:extLst>
      <p:ext uri="{BB962C8B-B14F-4D97-AF65-F5344CB8AC3E}">
        <p14:creationId xmlns="" xmlns:p14="http://schemas.microsoft.com/office/powerpoint/2010/main" val="41933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02569" y="1916832"/>
            <a:ext cx="2937583" cy="810001"/>
            <a:chOff x="1143000" y="951328"/>
            <a:chExt cx="6705600" cy="81000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002569" y="2979039"/>
            <a:ext cx="2937583" cy="810001"/>
            <a:chOff x="1143000" y="951328"/>
            <a:chExt cx="6705600" cy="81000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159821" y="4077072"/>
            <a:ext cx="4644427" cy="810001"/>
            <a:chOff x="1143000" y="951328"/>
            <a:chExt cx="6705600" cy="81000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138473" y="5211287"/>
            <a:ext cx="4665775" cy="810001"/>
            <a:chOff x="1143000" y="951328"/>
            <a:chExt cx="6705600" cy="81000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828528" y="5229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ngựa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gỗ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08040" y="4096094"/>
            <a:ext cx="2500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5 hàng" pitchFamily="34" charset="0"/>
              </a:rPr>
              <a:t>cua</a:t>
            </a:r>
            <a:r>
              <a:rPr lang="en-US" sz="4000" b="1" dirty="0" smtClean="0">
                <a:latin typeface="HP001 5 hàng" pitchFamily="34" charset="0"/>
              </a:rPr>
              <a:t> </a:t>
            </a:r>
            <a:r>
              <a:rPr lang="en-US" sz="4000" b="1" dirty="0" err="1" smtClean="0">
                <a:latin typeface="HP001 5 hàng" pitchFamily="34" charset="0"/>
              </a:rPr>
              <a:t>bể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29891" y="3036798"/>
            <a:ext cx="119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5 hàng" pitchFamily="34" charset="0"/>
              </a:rPr>
              <a:t>öa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4408" y="1934745"/>
            <a:ext cx="89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HP001 5 hàng" pitchFamily="34" charset="0"/>
              </a:rPr>
              <a:t>ua</a:t>
            </a:r>
            <a:endParaRPr lang="en-US" sz="4000" b="1" dirty="0">
              <a:latin typeface="HP001 5 hàng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35896" y="1268760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.VnAvant" pitchFamily="34" charset="0"/>
              </a:rPr>
              <a:t>Thø</a:t>
            </a:r>
            <a:r>
              <a:rPr lang="vi-VN" sz="3200" smtClean="0">
                <a:latin typeface=".VnAvant" pitchFamily="34" charset="0"/>
              </a:rPr>
              <a:t> b¶y, ngµy 7 th¸ng 10 n¨m 2017</a:t>
            </a:r>
            <a:br>
              <a:rPr lang="vi-VN" sz="3200" smtClean="0">
                <a:latin typeface=".VnAvant" pitchFamily="34" charset="0"/>
              </a:rPr>
            </a:br>
            <a:r>
              <a:rPr lang="vi-VN" sz="320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</p:spTree>
    <p:extLst>
      <p:ext uri="{BB962C8B-B14F-4D97-AF65-F5344CB8AC3E}">
        <p14:creationId xmlns="" xmlns:p14="http://schemas.microsoft.com/office/powerpoint/2010/main" val="3506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6388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5453063" cy="167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Thư giãn</a:t>
            </a:r>
          </a:p>
        </p:txBody>
      </p:sp>
      <p:pic>
        <p:nvPicPr>
          <p:cNvPr id="40964" name="Bo la tat ca - Hien Anh [NCT 0063393112993770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1148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00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1633538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avatar_other_00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17145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Bemu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752600" cy="163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8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429000" cy="3097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8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6875" cy="3524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Th­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36830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40972" name="Group 12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0973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4" name="Picture 14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5" name="Picture 15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6" name="Picture 16" descr="ttrtrtr1151380670"/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0978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9" name="Picture 19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0" name="Picture 20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1" name="Picture 21" descr="flower[1][1][1][1]"/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2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3" name="Picture 23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4" name="Picture 24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5" name="Picture 25" descr="012"/>
              <p:cNvPicPr>
                <a:picLocks noChangeAspect="1" noChangeArrowheads="1" noCrop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986" name="the duc sa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94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5" fill="hold"/>
                                        <p:tgtEl>
                                          <p:spTgt spid="40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4140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Bo la tat ca - Hien Anh [NCT 0063393112993770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1148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0973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4" name="Picture 14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5" name="Picture 15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2088" y="2088"/>
                <a:ext cx="432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6" name="Picture 16" descr="ttrtrtr1151380670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0978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79" name="Picture 19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0" name="Picture 20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197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1" name="Picture 21" descr="flower[1][1][1]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411" y="1971"/>
                <a:ext cx="4320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2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3" name="Picture 23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4" name="Picture 24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5" name="Picture 25" descr="01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986" name="the duc sa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43000" y="1066800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PHÒNG GIÁO DỤC  VÀ ĐÀO TẠO THỊ XÃ BẾN CÁT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1474113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TRƯỜNG TIỂU HỌC CHÁNH PHÚ HÒA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2209800"/>
            <a:ext cx="79248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THI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CHỮ ĐẸP VÒNG TRƯỜNG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 2017-2018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4953000"/>
            <a:ext cx="647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4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05" fill="hold"/>
                                        <p:tgtEl>
                                          <p:spTgt spid="40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140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caø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chua­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326" y="1628800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628800"/>
            <a:ext cx="20104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ngöïa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goã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LOW5AUXNAQWMCBW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3" cy="4392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3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caø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chua­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326" y="1628800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628800"/>
            <a:ext cx="20104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ngöïa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goã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80390" y="5301208"/>
            <a:ext cx="9846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2732" y="5373216"/>
            <a:ext cx="4923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7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caø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chua­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326" y="1628800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628800"/>
            <a:ext cx="20104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ngöïa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goã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80390" y="5301208"/>
            <a:ext cx="9846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2732" y="5373216"/>
            <a:ext cx="4923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16294" y="5580529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noâ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ñuøa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0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LOW5AUXNAQWMCBW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97551"/>
            <a:ext cx="6912768" cy="4311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1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caø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chua­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326" y="1628800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628800"/>
            <a:ext cx="20104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ngöïa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goã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80390" y="5301208"/>
            <a:ext cx="9846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2732" y="5373216"/>
            <a:ext cx="4923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16294" y="5580529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noâ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ñuøa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33965" y="6093296"/>
            <a:ext cx="738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5425" y="6165304"/>
            <a:ext cx="4270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6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b¶y, ngµy 7 th¸ng 10 n¨m 2017</a:t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13" name="Rectangle 12"/>
          <p:cNvSpPr/>
          <p:nvPr/>
        </p:nvSpPr>
        <p:spPr>
          <a:xfrm>
            <a:off x="4845312" y="1695246"/>
            <a:ext cx="675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ia­</a:t>
            </a:r>
            <a:endParaRPr lang="vi-VN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7824" y="2579420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laù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tía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toâ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		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2449" y="4077072"/>
            <a:ext cx="7077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Beù</a:t>
            </a:r>
            <a:r>
              <a:rPr lang="en-US" sz="3200" dirty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Haø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nhoå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coû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chò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Kha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tæa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laù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.­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568" y="1695246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Kieåm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tra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baøi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cuõ</a:t>
            </a:r>
            <a:r>
              <a:rPr lang="en-US" sz="3200" b="1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: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2579420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laù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mía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		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8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caø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chua­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326" y="1628800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628800"/>
            <a:ext cx="20104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ngöïa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goã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80390" y="5301208"/>
            <a:ext cx="9846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2732" y="5373216"/>
            <a:ext cx="4923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08104" y="4941168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tre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nöùa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6294" y="5580529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noâ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ñuøa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33965" y="6093296"/>
            <a:ext cx="738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5425" y="6165304"/>
            <a:ext cx="4270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0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5319" y="1268760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" name="Picture 36" descr="9dcdc3016412b6b83a77bfde18b0e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0848"/>
            <a:ext cx="7010400" cy="4248472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19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caø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chua­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326" y="1628800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628800"/>
            <a:ext cx="20104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ngöïa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goã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80390" y="5301208"/>
            <a:ext cx="9846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2732" y="5373216"/>
            <a:ext cx="4923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08104" y="4941168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tre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nöùa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6294" y="5580529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noâ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ñuøa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33965" y="6093296"/>
            <a:ext cx="738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5425" y="6165304"/>
            <a:ext cx="4270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17167" y="5453608"/>
            <a:ext cx="74712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83660" y="5525616"/>
            <a:ext cx="480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6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caø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chua­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326" y="1628800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628800"/>
            <a:ext cx="20104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ngöïa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goã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80390" y="5301208"/>
            <a:ext cx="9846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2732" y="5373216"/>
            <a:ext cx="4923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08104" y="4941168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tre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nöùa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04" y="5580529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xöa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kia­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6294" y="5580529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noâ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ñuøa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33965" y="6093296"/>
            <a:ext cx="738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5425" y="6165304"/>
            <a:ext cx="4270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417167" y="5453608"/>
            <a:ext cx="74712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83660" y="5525616"/>
            <a:ext cx="480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52120" y="6093297"/>
            <a:ext cx="76504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40152" y="6165304"/>
            <a:ext cx="461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0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286" y="4797152"/>
            <a:ext cx="207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caø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chua­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326" y="1628800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628800"/>
            <a:ext cx="201048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ngöïa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goã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104" y="4941168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tre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nöùa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04" y="5580529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xöa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kia­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6294" y="5580529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noâ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ñuøa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</a:rPr>
              <a:t>Thø</a:t>
            </a: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</a:br>
            <a:r>
              <a:rPr lang="vi-VN" sz="3200" dirty="0" smtClean="0">
                <a:solidFill>
                  <a:prstClr val="black"/>
                </a:solidFill>
                <a:latin typeface=".VnAvant" pitchFamily="34" charset="0"/>
              </a:rPr>
              <a:t>Häc vÇn</a:t>
            </a:r>
            <a:endParaRPr lang="vi-VN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9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-381000" y="-152400"/>
            <a:ext cx="9829800" cy="7162800"/>
            <a:chOff x="579" y="542"/>
            <a:chExt cx="10807" cy="15840"/>
          </a:xfrm>
        </p:grpSpPr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>
              <a:off x="3658" y="782"/>
              <a:ext cx="72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</a:endParaRPr>
            </a:p>
          </p:txBody>
        </p:sp>
        <p:grpSp>
          <p:nvGrpSpPr>
            <p:cNvPr id="101382" name="Group 6"/>
            <p:cNvGrpSpPr>
              <a:grpSpLocks/>
            </p:cNvGrpSpPr>
            <p:nvPr/>
          </p:nvGrpSpPr>
          <p:grpSpPr bwMode="auto">
            <a:xfrm>
              <a:off x="579" y="542"/>
              <a:ext cx="10807" cy="15840"/>
              <a:chOff x="1161" y="182"/>
              <a:chExt cx="10620" cy="14940"/>
            </a:xfrm>
          </p:grpSpPr>
          <p:grpSp>
            <p:nvGrpSpPr>
              <p:cNvPr id="101383" name="Group 7"/>
              <p:cNvGrpSpPr>
                <a:grpSpLocks/>
              </p:cNvGrpSpPr>
              <p:nvPr/>
            </p:nvGrpSpPr>
            <p:grpSpPr bwMode="auto">
              <a:xfrm>
                <a:off x="1161" y="182"/>
                <a:ext cx="10620" cy="14940"/>
                <a:chOff x="1985" y="2248"/>
                <a:chExt cx="8796" cy="11723"/>
              </a:xfrm>
            </p:grpSpPr>
            <p:graphicFrame>
              <p:nvGraphicFramePr>
                <p:cNvPr id="101384" name="Object 8"/>
                <p:cNvGraphicFramePr>
                  <a:graphicFrameLocks noChangeAspect="1"/>
                </p:cNvGraphicFramePr>
                <p:nvPr/>
              </p:nvGraphicFramePr>
              <p:xfrm>
                <a:off x="1985" y="2248"/>
                <a:ext cx="3055" cy="3044"/>
              </p:xfrm>
              <a:graphic>
                <a:graphicData uri="http://schemas.openxmlformats.org/presentationml/2006/ole">
                  <p:oleObj spid="_x0000_s2296" r:id="rId3" imgW="1278331" imgH="1273759" progId="">
                    <p:embed/>
                  </p:oleObj>
                </a:graphicData>
              </a:graphic>
            </p:graphicFrame>
            <p:graphicFrame>
              <p:nvGraphicFramePr>
                <p:cNvPr id="101385" name="Object 9"/>
                <p:cNvGraphicFramePr>
                  <a:graphicFrameLocks noChangeAspect="1"/>
                </p:cNvGraphicFramePr>
                <p:nvPr/>
              </p:nvGraphicFramePr>
              <p:xfrm>
                <a:off x="7632" y="11087"/>
                <a:ext cx="3149" cy="2884"/>
              </p:xfrm>
              <a:graphic>
                <a:graphicData uri="http://schemas.openxmlformats.org/presentationml/2006/ole">
                  <p:oleObj spid="_x0000_s2297" r:id="rId4" imgW="1999793" imgH="1831543" progId="">
                    <p:embed/>
                  </p:oleObj>
                </a:graphicData>
              </a:graphic>
            </p:graphicFrame>
            <p:sp>
              <p:nvSpPr>
                <p:cNvPr id="101386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5289"/>
                  <a:ext cx="0" cy="8352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387" name="Line 11"/>
                <p:cNvSpPr>
                  <a:spLocks noChangeShapeType="1"/>
                </p:cNvSpPr>
                <p:nvPr/>
              </p:nvSpPr>
              <p:spPr bwMode="auto">
                <a:xfrm>
                  <a:off x="2448" y="13626"/>
                  <a:ext cx="5184" cy="0"/>
                </a:xfrm>
                <a:prstGeom prst="line">
                  <a:avLst/>
                </a:prstGeom>
                <a:noFill/>
                <a:ln w="57150" cmpd="thinThick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1388" name="Line 12"/>
              <p:cNvSpPr>
                <a:spLocks noChangeShapeType="1"/>
              </p:cNvSpPr>
              <p:nvPr/>
            </p:nvSpPr>
            <p:spPr bwMode="auto">
              <a:xfrm>
                <a:off x="11241" y="362"/>
                <a:ext cx="0" cy="11160"/>
              </a:xfrm>
              <a:prstGeom prst="line">
                <a:avLst/>
              </a:prstGeom>
              <a:noFill/>
              <a:ln w="57150" cmpd="thickThin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01389" name="Picture 13" descr="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763000" cy="628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1391" name="Object 15"/>
          <p:cNvGraphicFramePr>
            <a:graphicFrameLocks noGrp="1" noChangeAspect="1"/>
          </p:cNvGraphicFramePr>
          <p:nvPr>
            <p:ph/>
          </p:nvPr>
        </p:nvGraphicFramePr>
        <p:xfrm>
          <a:off x="685800" y="5715000"/>
          <a:ext cx="904875" cy="485775"/>
        </p:xfrm>
        <a:graphic>
          <a:graphicData uri="http://schemas.openxmlformats.org/presentationml/2006/ole">
            <p:oleObj spid="_x0000_s2298" name="Package" r:id="rId6" imgW="904775" imgH="481263" progId="Package">
              <p:embed/>
            </p:oleObj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 flipH="1">
            <a:off x="1451395" y="1780361"/>
            <a:ext cx="691276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800" b="1" dirty="0" err="1" smtClean="0">
                <a:solidFill>
                  <a:srgbClr val="000099"/>
                </a:solidFill>
                <a:latin typeface="VNI-Avo" pitchFamily="2" charset="0"/>
              </a:rPr>
              <a:t>Nhìn</a:t>
            </a:r>
            <a:r>
              <a:rPr lang="en-US" sz="8800" b="1" dirty="0" smtClean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8800" b="1" dirty="0" err="1" smtClean="0">
                <a:solidFill>
                  <a:srgbClr val="000099"/>
                </a:solidFill>
                <a:latin typeface="VNI-Avo" pitchFamily="2" charset="0"/>
              </a:rPr>
              <a:t>hình</a:t>
            </a:r>
            <a:r>
              <a:rPr lang="en-US" sz="8800" b="1" dirty="0" smtClean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8800" b="1" dirty="0" err="1" smtClean="0">
                <a:solidFill>
                  <a:srgbClr val="000099"/>
                </a:solidFill>
                <a:latin typeface="VNI-Avo" pitchFamily="2" charset="0"/>
              </a:rPr>
              <a:t>ñoaùn</a:t>
            </a:r>
            <a:r>
              <a:rPr lang="en-US" sz="8800" b="1" dirty="0" smtClean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8800" b="1" dirty="0" err="1" smtClean="0">
                <a:solidFill>
                  <a:srgbClr val="000099"/>
                </a:solidFill>
                <a:latin typeface="VNI-Avo" pitchFamily="2" charset="0"/>
              </a:rPr>
              <a:t>chöõ</a:t>
            </a:r>
            <a:endParaRPr lang="en-US" sz="8800" b="1" dirty="0">
              <a:solidFill>
                <a:srgbClr val="000099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3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4917"/>
            <a:ext cx="3153759" cy="329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698" y="5087669"/>
            <a:ext cx="248819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VNI-Avo" pitchFamily="2" charset="0"/>
              </a:rPr>
              <a:t>quaû</a:t>
            </a:r>
            <a:r>
              <a:rPr lang="en-US" sz="32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Avo" pitchFamily="2" charset="0"/>
              </a:rPr>
              <a:t>döùa</a:t>
            </a:r>
            <a:endParaRPr lang="en-US" sz="2400" b="1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888" y="1340768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 smtClean="0"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flipH="1">
            <a:off x="5436096" y="5077576"/>
            <a:ext cx="28092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VNI-Avo" pitchFamily="2" charset="0"/>
              </a:rPr>
              <a:t>söõa</a:t>
            </a:r>
            <a:r>
              <a:rPr lang="en-US" sz="32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Avo" pitchFamily="2" charset="0"/>
              </a:rPr>
              <a:t>chua</a:t>
            </a:r>
            <a:endParaRPr lang="en-US" sz="3200" b="1" dirty="0">
              <a:solidFill>
                <a:srgbClr val="000099"/>
              </a:solidFill>
              <a:latin typeface="VNI-Avo" pitchFamily="2" charset="0"/>
            </a:endParaRPr>
          </a:p>
        </p:txBody>
      </p:sp>
      <p:pic>
        <p:nvPicPr>
          <p:cNvPr id="10" name="Picture 10" descr="suachuaanNhaDam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5867" y="2726898"/>
            <a:ext cx="2184163" cy="18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suachuaanNhaDam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2637" y="2708920"/>
            <a:ext cx="2184163" cy="18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70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a 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6" y="2066528"/>
            <a:ext cx="3524382" cy="33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 smtClean="0">
                <a:latin typeface=".VnAvant" pitchFamily="34" charset="0"/>
              </a:rPr>
              <a:t> b¶y, ngµy 7 th¸ng 10 n¨m 2017</a:t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5" name="Rectangle 4"/>
          <p:cNvSpPr/>
          <p:nvPr/>
        </p:nvSpPr>
        <p:spPr>
          <a:xfrm>
            <a:off x="3765319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2912" y="5513859"/>
            <a:ext cx="2667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3399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VNI-Avo" pitchFamily="2" charset="0"/>
              </a:rPr>
              <a:t>döa</a:t>
            </a:r>
            <a:r>
              <a:rPr lang="en-US" sz="3200" b="1" dirty="0">
                <a:solidFill>
                  <a:srgbClr val="003399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VNI-Avo" pitchFamily="2" charset="0"/>
              </a:rPr>
              <a:t>haáu</a:t>
            </a:r>
            <a:endParaRPr lang="en-US" sz="3200" b="1" dirty="0">
              <a:solidFill>
                <a:srgbClr val="003399"/>
              </a:solidFill>
              <a:latin typeface="VNI-Avo" pitchFamily="2" charset="0"/>
            </a:endParaRPr>
          </a:p>
        </p:txBody>
      </p:sp>
      <p:pic>
        <p:nvPicPr>
          <p:cNvPr id="9" name="Picture 23" descr="9df6b70e25c846e373ec389a6a023d9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17" y="2066528"/>
            <a:ext cx="3763888" cy="33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48064" y="5677410"/>
            <a:ext cx="2667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3399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99"/>
                </a:solidFill>
                <a:latin typeface="VNI-Avo" pitchFamily="2" charset="0"/>
              </a:rPr>
              <a:t>caùi</a:t>
            </a:r>
            <a:r>
              <a:rPr lang="en-US" sz="3200" b="1" dirty="0" smtClean="0">
                <a:solidFill>
                  <a:srgbClr val="003399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99"/>
                </a:solidFill>
                <a:latin typeface="VNI-Avo" pitchFamily="2" charset="0"/>
              </a:rPr>
              <a:t>buùa</a:t>
            </a:r>
            <a:endParaRPr lang="en-US" sz="3200" b="1" dirty="0">
              <a:solidFill>
                <a:srgbClr val="003399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9c6e886_1%20-%20spring%2010_re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77890" cy="1193629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90800" y="1905000"/>
            <a:ext cx="5867400" cy="12954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kern="10" dirty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6" name="Picture 4" descr="mous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0288"/>
            <a:ext cx="33782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396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556792"/>
            <a:ext cx="3600400" cy="863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 smtClean="0">
                <a:latin typeface=".VnAvant" pitchFamily="34" charset="0"/>
              </a:rPr>
              <a:t>KiÓm tra bµi cò </a:t>
            </a:r>
            <a:endParaRPr lang="vi-VN" sz="3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95936" y="2420888"/>
            <a:ext cx="2160240" cy="863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>
                <a:latin typeface="HP001 4 hàng" pitchFamily="34" charset="-93"/>
              </a:rPr>
              <a:t>l</a:t>
            </a:r>
            <a:r>
              <a:rPr lang="vi-VN" sz="4000" b="1" dirty="0" smtClean="0">
                <a:latin typeface="HP001 4 hàng" pitchFamily="34" charset="-93"/>
              </a:rPr>
              <a:t>á mía</a:t>
            </a:r>
            <a:endParaRPr lang="vi-VN" sz="4000" b="1" dirty="0">
              <a:latin typeface="HP001 4 hàng" pitchFamily="34" charset="-93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7944" y="2402975"/>
            <a:ext cx="2374241" cy="810001"/>
            <a:chOff x="1143000" y="951328"/>
            <a:chExt cx="6705600" cy="81000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43000" y="951328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43000" y="105045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43000" y="1149004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43000" y="125546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43000" y="1361921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43000" y="1460759"/>
              <a:ext cx="6705600" cy="11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43000" y="1562322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43000" y="166116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43000" y="1760220"/>
              <a:ext cx="6705600" cy="11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b¶y, ngµy 7 th¸ng 10 n¨m 2017</a:t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251520" y="2348880"/>
            <a:ext cx="3024336" cy="769967"/>
          </a:xfrm>
          <a:prstGeom prst="ellipse">
            <a:avLst/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NI-Times" pitchFamily="2" charset="0"/>
                <a:cs typeface="Times New Roman" pitchFamily="18" charset="0"/>
              </a:rPr>
              <a:t>Nghe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đọc 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iết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8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>
          <a:xfrm>
            <a:off x="3203848" y="1340768"/>
            <a:ext cx="2531430" cy="71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 smtClean="0">
                <a:latin typeface=".VnAvant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1412776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060848"/>
            <a:ext cx="1080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2844225"/>
            <a:ext cx="1021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b¶y, ngµy 7 th¸ng 10 n¨m 2017</a:t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</p:spTree>
    <p:extLst>
      <p:ext uri="{BB962C8B-B14F-4D97-AF65-F5344CB8AC3E}">
        <p14:creationId xmlns="" xmlns:p14="http://schemas.microsoft.com/office/powerpoint/2010/main" val="6082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01" t="50000" r="55000" b="16667"/>
          <a:stretch>
            <a:fillRect/>
          </a:stretch>
        </p:blipFill>
        <p:spPr bwMode="auto">
          <a:xfrm>
            <a:off x="755576" y="548680"/>
            <a:ext cx="770485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91680" y="4797152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7704" y="4869160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60067" y="2052465"/>
            <a:ext cx="125867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 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1445" y="4284385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888" y="1412776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b¶y, ngµy 7 th¸ng 10 n¨m 2017</a:t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</p:spTree>
    <p:extLst>
      <p:ext uri="{BB962C8B-B14F-4D97-AF65-F5344CB8AC3E}">
        <p14:creationId xmlns="" xmlns:p14="http://schemas.microsoft.com/office/powerpoint/2010/main" val="35928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19915" y="4437112"/>
            <a:ext cx="742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5939" y="4509120"/>
            <a:ext cx="526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38173" y="1916832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5896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8302" y="1678156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b¶y, ngµy 7 th¸ng 10 n¨m 2017</a:t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 flipV="1">
            <a:off x="3962400" y="5022304"/>
            <a:ext cx="1447800" cy="533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4038600" y="5555704"/>
            <a:ext cx="1371600" cy="6096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088" y="5229200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a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8731" y="5868561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4715" y="4653136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  </a:t>
            </a:r>
            <a:r>
              <a:rPr lang="en-US" sz="3200" dirty="0" smtClean="0"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3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 animBg="1"/>
      <p:bldP spid="12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19915" y="4437112"/>
            <a:ext cx="742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5939" y="4509120"/>
            <a:ext cx="526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38173" y="1916832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5896" y="1412776"/>
            <a:ext cx="202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öa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4128" y="2924944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ng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öïa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8302" y="1678156"/>
            <a:ext cx="174759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ua</a:t>
            </a:r>
            <a:endParaRPr lang="en-US" sz="3200" dirty="0" smtClean="0">
              <a:solidFill>
                <a:srgbClr val="FF0000"/>
              </a:solidFill>
              <a:latin typeface="VNI-Avo" pitchFamily="2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cua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beå</a:t>
            </a:r>
            <a:r>
              <a:rPr lang="en-US" sz="3200" dirty="0" smtClean="0">
                <a:solidFill>
                  <a:prstClr val="black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­</a:t>
            </a:r>
            <a:endParaRPr lang="vi-VN" sz="3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vi-VN" sz="3200" dirty="0">
                <a:latin typeface=".VnAvant" pitchFamily="34" charset="0"/>
              </a:rPr>
              <a:t> </a:t>
            </a:r>
            <a:r>
              <a:rPr lang="vi-VN" sz="3200" dirty="0" smtClean="0">
                <a:latin typeface=".VnAvant" pitchFamily="34" charset="0"/>
              </a:rPr>
              <a:t>b¶y, ngµy 7 th¸ng 10 n¨m 2017</a:t>
            </a:r>
            <a:br>
              <a:rPr lang="vi-VN" sz="3200" dirty="0" smtClean="0">
                <a:latin typeface=".VnAvant" pitchFamily="34" charset="0"/>
              </a:rPr>
            </a:br>
            <a:r>
              <a:rPr lang="vi-VN" sz="3200" dirty="0" smtClean="0">
                <a:latin typeface=".VnAvant" pitchFamily="34" charset="0"/>
              </a:rPr>
              <a:t>Häc vÇn</a:t>
            </a:r>
            <a:endParaRPr lang="vi-VN" sz="3200" dirty="0"/>
          </a:p>
        </p:txBody>
      </p:sp>
    </p:spTree>
    <p:extLst>
      <p:ext uri="{BB962C8B-B14F-4D97-AF65-F5344CB8AC3E}">
        <p14:creationId xmlns="" xmlns:p14="http://schemas.microsoft.com/office/powerpoint/2010/main" val="7733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01" t="50000" r="10001" b="16667"/>
          <a:stretch>
            <a:fillRect/>
          </a:stretch>
        </p:blipFill>
        <p:spPr bwMode="auto">
          <a:xfrm>
            <a:off x="827584" y="548680"/>
            <a:ext cx="763284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48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655</Words>
  <Application>Microsoft Office PowerPoint</Application>
  <PresentationFormat>On-screen Show (4:3)</PresentationFormat>
  <Paragraphs>166</Paragraphs>
  <Slides>28</Slides>
  <Notes>3</Notes>
  <HiddenSlides>0</HiddenSlides>
  <MMClips>4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Network</vt:lpstr>
      <vt:lpstr>1_Office Theme</vt:lpstr>
      <vt:lpstr>Package</vt:lpstr>
      <vt:lpstr>Slide 1</vt:lpstr>
      <vt:lpstr>Thø b¶y, ngµy 7 th¸ng 10 n¨m 2017 Häc vÇn</vt:lpstr>
      <vt:lpstr>Thø b¶y, ngµy 7 th¸ng 10 n¨m 2017 Häc vÇn</vt:lpstr>
      <vt:lpstr>Thø b¶y, ngµy 7 th¸ng 10 n¨m 2017 Häc vÇn</vt:lpstr>
      <vt:lpstr>Slide 5</vt:lpstr>
      <vt:lpstr>Thø b¶y, ngµy 7 th¸ng 10 n¨m 2017 Häc vÇn</vt:lpstr>
      <vt:lpstr>Thø b¶y, ngµy 7 th¸ng 10 n¨m 2017 Häc vÇn</vt:lpstr>
      <vt:lpstr>Thø b¶y, ngµy 7 th¸ng 10 n¨m 2017 Häc vÇn</vt:lpstr>
      <vt:lpstr>Slide 9</vt:lpstr>
      <vt:lpstr>Thø b¶y, ngµy 7 th¸ng 10 n¨m 2017 Häc vÇn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phienbanmoi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111</cp:revision>
  <dcterms:created xsi:type="dcterms:W3CDTF">2016-11-30T12:31:30Z</dcterms:created>
  <dcterms:modified xsi:type="dcterms:W3CDTF">2019-04-02T14:46:02Z</dcterms:modified>
</cp:coreProperties>
</file>