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6" r:id="rId2"/>
    <p:sldId id="288" r:id="rId3"/>
    <p:sldId id="289" r:id="rId4"/>
    <p:sldId id="266" r:id="rId5"/>
    <p:sldId id="287" r:id="rId6"/>
    <p:sldId id="317" r:id="rId7"/>
    <p:sldId id="291" r:id="rId8"/>
    <p:sldId id="272" r:id="rId9"/>
    <p:sldId id="290" r:id="rId10"/>
    <p:sldId id="281" r:id="rId11"/>
    <p:sldId id="282" r:id="rId12"/>
    <p:sldId id="293" r:id="rId13"/>
    <p:sldId id="292" r:id="rId14"/>
    <p:sldId id="295" r:id="rId15"/>
    <p:sldId id="296" r:id="rId16"/>
    <p:sldId id="297" r:id="rId17"/>
    <p:sldId id="298" r:id="rId18"/>
    <p:sldId id="299" r:id="rId19"/>
    <p:sldId id="300" r:id="rId20"/>
    <p:sldId id="301" r:id="rId21"/>
    <p:sldId id="302" r:id="rId22"/>
    <p:sldId id="303" r:id="rId23"/>
    <p:sldId id="286" r:id="rId24"/>
    <p:sldId id="274" r:id="rId25"/>
    <p:sldId id="275" r:id="rId26"/>
    <p:sldId id="304" r:id="rId27"/>
    <p:sldId id="305" r:id="rId28"/>
    <p:sldId id="306" r:id="rId29"/>
    <p:sldId id="307" r:id="rId30"/>
    <p:sldId id="308" r:id="rId31"/>
    <p:sldId id="277" r:id="rId32"/>
    <p:sldId id="309" r:id="rId33"/>
    <p:sldId id="310" r:id="rId34"/>
    <p:sldId id="311" r:id="rId35"/>
    <p:sldId id="312" r:id="rId36"/>
    <p:sldId id="313" r:id="rId37"/>
    <p:sldId id="283" r:id="rId38"/>
    <p:sldId id="278" r:id="rId39"/>
    <p:sldId id="279" r:id="rId40"/>
    <p:sldId id="280" r:id="rId41"/>
    <p:sldId id="31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D987D1A1-4024-4E82-83BF-EA95871B4191}" type="datetimeFigureOut">
              <a:rPr lang="en-US"/>
              <a:pPr>
                <a:defRPr/>
              </a:pPr>
              <a:t>3/30/2019</a:t>
            </a:fld>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2E54EECC-F4BD-42A8-B970-107ABFA5089A}" type="slidenum">
              <a:rPr lang="en-US"/>
              <a:pPr>
                <a:defRPr/>
              </a:pPr>
              <a:t>‹#›</a:t>
            </a:fld>
            <a:endParaRPr lang="en-US"/>
          </a:p>
        </p:txBody>
      </p:sp>
    </p:spTree>
    <p:extLst>
      <p:ext uri="{BB962C8B-B14F-4D97-AF65-F5344CB8AC3E}">
        <p14:creationId xmlns:p14="http://schemas.microsoft.com/office/powerpoint/2010/main" val="3643390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2FDFD76-D75A-44E7-87FF-758A3EF8DF9B}" type="slidenum">
              <a:rPr lang="en-US" altLang="vi-VN">
                <a:latin typeface="Arial" pitchFamily="34" charset="0"/>
                <a:ea typeface="-윤명조230"/>
              </a:rPr>
              <a:pPr algn="r" eaLnBrk="1" hangingPunct="1">
                <a:spcBef>
                  <a:spcPct val="0"/>
                </a:spcBef>
              </a:pPr>
              <a:t>12</a:t>
            </a:fld>
            <a:endParaRPr lang="en-US" altLang="vi-VN">
              <a:latin typeface="Arial" pitchFamily="34" charset="0"/>
              <a:ea typeface="-윤명조23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99AC889-CDC0-475F-BA26-9AE1C540305E}" type="slidenum">
              <a:rPr lang="en-US" altLang="vi-VN">
                <a:latin typeface="Arial" pitchFamily="34" charset="0"/>
                <a:ea typeface="-윤명조230"/>
              </a:rPr>
              <a:pPr algn="r" eaLnBrk="1" hangingPunct="1">
                <a:spcBef>
                  <a:spcPct val="0"/>
                </a:spcBef>
              </a:pPr>
              <a:t>32</a:t>
            </a:fld>
            <a:endParaRPr lang="en-US" altLang="vi-VN">
              <a:latin typeface="Arial" pitchFamily="34" charset="0"/>
              <a:ea typeface="-윤명조23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E997A7-2C9D-459D-B0A3-0D5EC1D56D00}" type="slidenum">
              <a:rPr lang="en-US" altLang="vi-VN">
                <a:latin typeface="Arial" pitchFamily="34" charset="0"/>
                <a:ea typeface="-윤명조230"/>
              </a:rPr>
              <a:pPr algn="r" eaLnBrk="1" hangingPunct="1">
                <a:spcBef>
                  <a:spcPct val="0"/>
                </a:spcBef>
              </a:pPr>
              <a:t>36</a:t>
            </a:fld>
            <a:endParaRPr lang="en-US" altLang="vi-VN">
              <a:latin typeface="Arial" pitchFamily="34" charset="0"/>
              <a:ea typeface="-윤명조23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3321DE-A85F-4926-AD56-66F750C2FCAF}" type="slidenum">
              <a:rPr lang="en-US"/>
              <a:pPr>
                <a:defRPr/>
              </a:pPr>
              <a:t>‹#›</a:t>
            </a:fld>
            <a:endParaRPr lang="en-US"/>
          </a:p>
        </p:txBody>
      </p:sp>
    </p:spTree>
    <p:extLst>
      <p:ext uri="{BB962C8B-B14F-4D97-AF65-F5344CB8AC3E}">
        <p14:creationId xmlns:p14="http://schemas.microsoft.com/office/powerpoint/2010/main" val="228833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C9877F-2107-48F3-B587-DBC7391E632D}" type="slidenum">
              <a:rPr lang="en-US"/>
              <a:pPr>
                <a:defRPr/>
              </a:pPr>
              <a:t>‹#›</a:t>
            </a:fld>
            <a:endParaRPr lang="en-US"/>
          </a:p>
        </p:txBody>
      </p:sp>
    </p:spTree>
    <p:extLst>
      <p:ext uri="{BB962C8B-B14F-4D97-AF65-F5344CB8AC3E}">
        <p14:creationId xmlns:p14="http://schemas.microsoft.com/office/powerpoint/2010/main" val="137442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0BC7A-3D5F-47E2-8132-FF2FAD8A1915}" type="slidenum">
              <a:rPr lang="en-US"/>
              <a:pPr>
                <a:defRPr/>
              </a:pPr>
              <a:t>‹#›</a:t>
            </a:fld>
            <a:endParaRPr lang="en-US"/>
          </a:p>
        </p:txBody>
      </p:sp>
    </p:spTree>
    <p:extLst>
      <p:ext uri="{BB962C8B-B14F-4D97-AF65-F5344CB8AC3E}">
        <p14:creationId xmlns:p14="http://schemas.microsoft.com/office/powerpoint/2010/main" val="394881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197C45-6C9A-4D5B-BA7E-20EB0CD6D71C}" type="slidenum">
              <a:rPr lang="en-US"/>
              <a:pPr>
                <a:defRPr/>
              </a:pPr>
              <a:t>‹#›</a:t>
            </a:fld>
            <a:endParaRPr lang="en-US"/>
          </a:p>
        </p:txBody>
      </p:sp>
    </p:spTree>
    <p:extLst>
      <p:ext uri="{BB962C8B-B14F-4D97-AF65-F5344CB8AC3E}">
        <p14:creationId xmlns:p14="http://schemas.microsoft.com/office/powerpoint/2010/main" val="303948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DE543D-D238-48CA-9C73-B92F3FF22039}" type="slidenum">
              <a:rPr lang="en-US"/>
              <a:pPr>
                <a:defRPr/>
              </a:pPr>
              <a:t>‹#›</a:t>
            </a:fld>
            <a:endParaRPr lang="en-US"/>
          </a:p>
        </p:txBody>
      </p:sp>
    </p:spTree>
    <p:extLst>
      <p:ext uri="{BB962C8B-B14F-4D97-AF65-F5344CB8AC3E}">
        <p14:creationId xmlns:p14="http://schemas.microsoft.com/office/powerpoint/2010/main" val="25119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92735-FB25-47AF-94C8-014572703AEE}" type="slidenum">
              <a:rPr lang="en-US"/>
              <a:pPr>
                <a:defRPr/>
              </a:pPr>
              <a:t>‹#›</a:t>
            </a:fld>
            <a:endParaRPr lang="en-US"/>
          </a:p>
        </p:txBody>
      </p:sp>
    </p:spTree>
    <p:extLst>
      <p:ext uri="{BB962C8B-B14F-4D97-AF65-F5344CB8AC3E}">
        <p14:creationId xmlns:p14="http://schemas.microsoft.com/office/powerpoint/2010/main" val="88092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C83ABF-28A9-4483-A40F-59AB546BD3EE}" type="slidenum">
              <a:rPr lang="en-US"/>
              <a:pPr>
                <a:defRPr/>
              </a:pPr>
              <a:t>‹#›</a:t>
            </a:fld>
            <a:endParaRPr lang="en-US"/>
          </a:p>
        </p:txBody>
      </p:sp>
    </p:spTree>
    <p:extLst>
      <p:ext uri="{BB962C8B-B14F-4D97-AF65-F5344CB8AC3E}">
        <p14:creationId xmlns:p14="http://schemas.microsoft.com/office/powerpoint/2010/main" val="411753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25617-4777-4D2A-940E-875482B76AD2}" type="slidenum">
              <a:rPr lang="en-US"/>
              <a:pPr>
                <a:defRPr/>
              </a:pPr>
              <a:t>‹#›</a:t>
            </a:fld>
            <a:endParaRPr lang="en-US"/>
          </a:p>
        </p:txBody>
      </p:sp>
    </p:spTree>
    <p:extLst>
      <p:ext uri="{BB962C8B-B14F-4D97-AF65-F5344CB8AC3E}">
        <p14:creationId xmlns:p14="http://schemas.microsoft.com/office/powerpoint/2010/main" val="26336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96BA3F-0C37-4598-9A6C-86B4803A920A}" type="slidenum">
              <a:rPr lang="en-US"/>
              <a:pPr>
                <a:defRPr/>
              </a:pPr>
              <a:t>‹#›</a:t>
            </a:fld>
            <a:endParaRPr lang="en-US"/>
          </a:p>
        </p:txBody>
      </p:sp>
    </p:spTree>
    <p:extLst>
      <p:ext uri="{BB962C8B-B14F-4D97-AF65-F5344CB8AC3E}">
        <p14:creationId xmlns:p14="http://schemas.microsoft.com/office/powerpoint/2010/main" val="268009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184F0C-7EB3-4896-9C9F-14EB09BC9C32}" type="slidenum">
              <a:rPr lang="en-US"/>
              <a:pPr>
                <a:defRPr/>
              </a:pPr>
              <a:t>‹#›</a:t>
            </a:fld>
            <a:endParaRPr lang="en-US"/>
          </a:p>
        </p:txBody>
      </p:sp>
    </p:spTree>
    <p:extLst>
      <p:ext uri="{BB962C8B-B14F-4D97-AF65-F5344CB8AC3E}">
        <p14:creationId xmlns:p14="http://schemas.microsoft.com/office/powerpoint/2010/main" val="1632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EBE7FB-75F6-4E1B-B6EF-D0C7D55A6452}" type="slidenum">
              <a:rPr lang="en-US"/>
              <a:pPr>
                <a:defRPr/>
              </a:pPr>
              <a:t>‹#›</a:t>
            </a:fld>
            <a:endParaRPr lang="en-US"/>
          </a:p>
        </p:txBody>
      </p:sp>
    </p:spTree>
    <p:extLst>
      <p:ext uri="{BB962C8B-B14F-4D97-AF65-F5344CB8AC3E}">
        <p14:creationId xmlns:p14="http://schemas.microsoft.com/office/powerpoint/2010/main" val="231418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EBE3CC-CF71-418B-9ED6-D1A16F580359}" type="slidenum">
              <a:rPr lang="en-US"/>
              <a:pPr>
                <a:defRPr/>
              </a:pPr>
              <a:t>‹#›</a:t>
            </a:fld>
            <a:endParaRPr lang="en-US"/>
          </a:p>
        </p:txBody>
      </p:sp>
    </p:spTree>
    <p:extLst>
      <p:ext uri="{BB962C8B-B14F-4D97-AF65-F5344CB8AC3E}">
        <p14:creationId xmlns:p14="http://schemas.microsoft.com/office/powerpoint/2010/main" val="16738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A72EB9D-BBCF-4B21-9EA9-E8A0DD6D91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gif"/><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0.gif"/><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62.gif"/><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2514600"/>
            <a:ext cx="8229600" cy="3611563"/>
          </a:xfrm>
        </p:spPr>
        <p:txBody>
          <a:bodyPr/>
          <a:lstStyle/>
          <a:p>
            <a:pPr marL="0" indent="0" algn="ctr">
              <a:buFontTx/>
              <a:buNone/>
            </a:pPr>
            <a:r>
              <a:rPr lang="en-US" altLang="vi-VN" sz="8800" b="1" smtClean="0">
                <a:solidFill>
                  <a:srgbClr val="FF0000"/>
                </a:solidFill>
                <a:latin typeface="Times New Roman" pitchFamily="18" charset="0"/>
                <a:cs typeface="Times New Roman" pitchFamily="18" charset="0"/>
              </a:rPr>
              <a:t>LỊCH SỬ</a:t>
            </a:r>
          </a:p>
          <a:p>
            <a:pPr marL="0" indent="0" algn="ctr">
              <a:buFontTx/>
              <a:buNone/>
            </a:pPr>
            <a:r>
              <a:rPr lang="en-US" altLang="vi-VN" sz="8800" b="1" smtClean="0">
                <a:solidFill>
                  <a:srgbClr val="FF0000"/>
                </a:solidFill>
                <a:latin typeface="Times New Roman" pitchFamily="18" charset="0"/>
                <a:cs typeface="Times New Roman" pitchFamily="18" charset="0"/>
              </a:rPr>
              <a:t>LỚP 4</a:t>
            </a:r>
            <a:endParaRPr lang="vi-VN" altLang="vi-VN" sz="8800" b="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0_Luoi_cay_dong_jp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1536700"/>
            <a:ext cx="3111500" cy="2343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7275" y="38862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Lưỡi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riu luoi xe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5413" y="1531938"/>
            <a:ext cx="3100387" cy="2274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62600" y="3806825"/>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Lưỡi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rìu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10" name="Picture 9" descr="images trang suc bang do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4419600"/>
            <a:ext cx="30734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85800" y="62484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sức</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descr="images muong va muoi dong s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4341813"/>
            <a:ext cx="3181350" cy="1906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419600" y="6324600"/>
            <a:ext cx="4419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Muôi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2298" name="TextBox 13"/>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876300" y="53721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Trống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86400" y="53340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Mũi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14" name="Picture 13" descr="images trong dong nguyen c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81213"/>
            <a:ext cx="34290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h3"/>
          <p:cNvPicPr>
            <a:picLocks noChangeAspect="1" noChangeArrowheads="1"/>
          </p:cNvPicPr>
          <p:nvPr/>
        </p:nvPicPr>
        <p:blipFill>
          <a:blip r:embed="rId3">
            <a:lum contrast="72000"/>
            <a:extLst>
              <a:ext uri="{28A0092B-C50C-407E-A947-70E740481C1C}">
                <a14:useLocalDpi xmlns:a14="http://schemas.microsoft.com/office/drawing/2010/main" val="0"/>
              </a:ext>
            </a:extLst>
          </a:blip>
          <a:srcRect/>
          <a:stretch>
            <a:fillRect/>
          </a:stretch>
        </p:blipFill>
        <p:spPr bwMode="auto">
          <a:xfrm>
            <a:off x="4953000" y="2057400"/>
            <a:ext cx="3309938" cy="312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3318" name="TextBox 6"/>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317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516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86137" y="3352799"/>
            <a:ext cx="6858000" cy="15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7" descr="test1339726903hinh9-600x460 (1)"/>
          <p:cNvPicPr>
            <a:picLocks noChangeAspect="1" noChangeArrowheads="1"/>
          </p:cNvPicPr>
          <p:nvPr/>
        </p:nvPicPr>
        <p:blipFill>
          <a:blip r:embed="rId4">
            <a:extLst>
              <a:ext uri="{28A0092B-C50C-407E-A947-70E740481C1C}">
                <a14:useLocalDpi xmlns:a14="http://schemas.microsoft.com/office/drawing/2010/main" val="0"/>
              </a:ext>
            </a:extLst>
          </a:blip>
          <a:srcRect l="19556" t="6087" r="18222" b="18840"/>
          <a:stretch>
            <a:fillRect/>
          </a:stretch>
        </p:blipFill>
        <p:spPr bwMode="auto">
          <a:xfrm>
            <a:off x="152400" y="165100"/>
            <a:ext cx="2041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8"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r="51666" b="71941"/>
          <a:stretch>
            <a:fillRect/>
          </a:stretch>
        </p:blipFill>
        <p:spPr bwMode="auto">
          <a:xfrm>
            <a:off x="4419600" y="139700"/>
            <a:ext cx="2416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9"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l="50476" t="66667"/>
          <a:stretch>
            <a:fillRect/>
          </a:stretch>
        </p:blipFill>
        <p:spPr bwMode="auto">
          <a:xfrm>
            <a:off x="4584700" y="2324100"/>
            <a:ext cx="2170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0"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t="63080" r="52618"/>
          <a:stretch>
            <a:fillRect/>
          </a:stretch>
        </p:blipFill>
        <p:spPr bwMode="auto">
          <a:xfrm>
            <a:off x="6853238" y="139700"/>
            <a:ext cx="22272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1"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l="58571" t="17511" b="37975"/>
          <a:stretch>
            <a:fillRect/>
          </a:stretch>
        </p:blipFill>
        <p:spPr bwMode="auto">
          <a:xfrm>
            <a:off x="165100" y="2552700"/>
            <a:ext cx="20510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2"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t="27426" r="52380" b="36920"/>
          <a:stretch>
            <a:fillRect/>
          </a:stretch>
        </p:blipFill>
        <p:spPr bwMode="auto">
          <a:xfrm>
            <a:off x="2287588" y="2489200"/>
            <a:ext cx="213201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3" descr="Canh nguoi nhay mau tren thuyen ( hinh tren trong d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4546600"/>
            <a:ext cx="5584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6" descr="riu luoi xe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14563" y="177800"/>
            <a:ext cx="2192337"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77" descr="test1339726903hinh12-600x460 (1)"/>
          <p:cNvPicPr>
            <a:picLocks noChangeAspect="1" noChangeArrowheads="1"/>
          </p:cNvPicPr>
          <p:nvPr/>
        </p:nvPicPr>
        <p:blipFill>
          <a:blip r:embed="rId8">
            <a:extLst>
              <a:ext uri="{28A0092B-C50C-407E-A947-70E740481C1C}">
                <a14:useLocalDpi xmlns:a14="http://schemas.microsoft.com/office/drawing/2010/main" val="0"/>
              </a:ext>
            </a:extLst>
          </a:blip>
          <a:srcRect l="5000" b="26631"/>
          <a:stretch>
            <a:fillRect/>
          </a:stretch>
        </p:blipFill>
        <p:spPr bwMode="auto">
          <a:xfrm>
            <a:off x="6792913" y="2263775"/>
            <a:ext cx="235108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78"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4422775"/>
            <a:ext cx="25654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79"/>
          <p:cNvSpPr txBox="1">
            <a:spLocks noChangeArrowheads="1"/>
          </p:cNvSpPr>
          <p:nvPr/>
        </p:nvSpPr>
        <p:spPr bwMode="auto">
          <a:xfrm>
            <a:off x="355600" y="21082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Lưỡi cày đồng</a:t>
            </a:r>
          </a:p>
        </p:txBody>
      </p:sp>
      <p:sp>
        <p:nvSpPr>
          <p:cNvPr id="14353" name="Text Box 80"/>
          <p:cNvSpPr txBox="1">
            <a:spLocks noChangeArrowheads="1"/>
          </p:cNvSpPr>
          <p:nvPr/>
        </p:nvSpPr>
        <p:spPr bwMode="auto">
          <a:xfrm>
            <a:off x="2019300" y="2133600"/>
            <a:ext cx="267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Lưỡi rìu xéo bằng đồng</a:t>
            </a:r>
          </a:p>
        </p:txBody>
      </p:sp>
      <p:sp>
        <p:nvSpPr>
          <p:cNvPr id="14354" name="Text Box 81"/>
          <p:cNvSpPr txBox="1">
            <a:spLocks noChangeArrowheads="1"/>
          </p:cNvSpPr>
          <p:nvPr/>
        </p:nvSpPr>
        <p:spPr bwMode="auto">
          <a:xfrm>
            <a:off x="6985000" y="41529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Mũi giáo đồng</a:t>
            </a:r>
          </a:p>
        </p:txBody>
      </p:sp>
      <p:sp>
        <p:nvSpPr>
          <p:cNvPr id="14355" name="Text Box 82"/>
          <p:cNvSpPr txBox="1">
            <a:spLocks noChangeArrowheads="1"/>
          </p:cNvSpPr>
          <p:nvPr/>
        </p:nvSpPr>
        <p:spPr bwMode="auto">
          <a:xfrm>
            <a:off x="7620000" y="64262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Trống đồng</a:t>
            </a:r>
          </a:p>
        </p:txBody>
      </p:sp>
      <p:sp>
        <p:nvSpPr>
          <p:cNvPr id="14356" name="Text Box 83"/>
          <p:cNvSpPr txBox="1">
            <a:spLocks noChangeArrowheads="1"/>
          </p:cNvSpPr>
          <p:nvPr/>
        </p:nvSpPr>
        <p:spPr bwMode="auto">
          <a:xfrm>
            <a:off x="685800" y="6400800"/>
            <a:ext cx="468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Cảnh người nhảy múa trên thuyền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6959600" cy="658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3" name="Text Box 5"/>
          <p:cNvSpPr txBox="1">
            <a:spLocks noChangeArrowheads="1"/>
          </p:cNvSpPr>
          <p:nvPr/>
        </p:nvSpPr>
        <p:spPr bwMode="auto">
          <a:xfrm>
            <a:off x="228600" y="5867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990000"/>
                </a:solidFill>
                <a:latin typeface="Times New Roman" pitchFamily="18" charset="0"/>
                <a:cs typeface="Times New Roman" pitchFamily="18" charset="0"/>
              </a:rPr>
              <a:t>Mặt trống đồng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3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7770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3352800" y="33782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03"/>
          <p:cNvPicPr>
            <a:picLocks noChangeAspect="1" noChangeArrowheads="1"/>
          </p:cNvPicPr>
          <p:nvPr/>
        </p:nvPicPr>
        <p:blipFill>
          <a:blip r:embed="rId3">
            <a:extLst>
              <a:ext uri="{28A0092B-C50C-407E-A947-70E740481C1C}">
                <a14:useLocalDpi xmlns:a14="http://schemas.microsoft.com/office/drawing/2010/main" val="0"/>
              </a:ext>
            </a:extLst>
          </a:blip>
          <a:srcRect l="6844" t="7007" r="6464" b="12776"/>
          <a:stretch>
            <a:fillRect/>
          </a:stretch>
        </p:blipFill>
        <p:spPr bwMode="auto">
          <a:xfrm>
            <a:off x="5994400" y="3890963"/>
            <a:ext cx="2895600" cy="24717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5- Dao gam, dong - VHDS, cach nay 2000-2500 nam, L33 cm &amp; 29 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98438"/>
            <a:ext cx="2476500" cy="30305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02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182563"/>
            <a:ext cx="3365500" cy="29797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6- Muoi, dong - van hoa Dong Son, cach nay 2000-2500 nam ( Dipper, bronze, DongSon culture, 2000-2500 B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700" y="165100"/>
            <a:ext cx="2743200" cy="3086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2_7_1286372867_91_doco061010-5"/>
          <p:cNvPicPr>
            <a:picLocks noChangeAspect="1" noChangeArrowheads="1"/>
          </p:cNvPicPr>
          <p:nvPr/>
        </p:nvPicPr>
        <p:blipFill>
          <a:blip r:embed="rId7">
            <a:extLst>
              <a:ext uri="{28A0092B-C50C-407E-A947-70E740481C1C}">
                <a14:useLocalDpi xmlns:a14="http://schemas.microsoft.com/office/drawing/2010/main" val="0"/>
              </a:ext>
            </a:extLst>
          </a:blip>
          <a:srcRect t="33722"/>
          <a:stretch>
            <a:fillRect/>
          </a:stretch>
        </p:blipFill>
        <p:spPr bwMode="auto">
          <a:xfrm>
            <a:off x="266700" y="3824288"/>
            <a:ext cx="2574925" cy="25638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test1339726903hinh12-600x460 (1)"/>
          <p:cNvPicPr>
            <a:picLocks noChangeAspect="1" noChangeArrowheads="1"/>
          </p:cNvPicPr>
          <p:nvPr/>
        </p:nvPicPr>
        <p:blipFill>
          <a:blip r:embed="rId8">
            <a:extLst>
              <a:ext uri="{28A0092B-C50C-407E-A947-70E740481C1C}">
                <a14:useLocalDpi xmlns:a14="http://schemas.microsoft.com/office/drawing/2010/main" val="0"/>
              </a:ext>
            </a:extLst>
          </a:blip>
          <a:srcRect l="5000" b="26631"/>
          <a:stretch>
            <a:fillRect/>
          </a:stretch>
        </p:blipFill>
        <p:spPr bwMode="auto">
          <a:xfrm>
            <a:off x="2957513" y="3825875"/>
            <a:ext cx="2909887" cy="2447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42" name="Text Box 14"/>
          <p:cNvSpPr txBox="1">
            <a:spLocks noChangeArrowheads="1"/>
          </p:cNvSpPr>
          <p:nvPr/>
        </p:nvSpPr>
        <p:spPr bwMode="auto">
          <a:xfrm>
            <a:off x="381000" y="3365500"/>
            <a:ext cx="2070100" cy="366713"/>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Dao đồng</a:t>
            </a:r>
          </a:p>
        </p:txBody>
      </p:sp>
      <p:sp>
        <p:nvSpPr>
          <p:cNvPr id="457743" name="Text Box 15"/>
          <p:cNvSpPr txBox="1">
            <a:spLocks noChangeArrowheads="1"/>
          </p:cNvSpPr>
          <p:nvPr/>
        </p:nvSpPr>
        <p:spPr bwMode="auto">
          <a:xfrm>
            <a:off x="4254500" y="3340100"/>
            <a:ext cx="2895600" cy="366713"/>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Muôi ( vá) bằng đồng</a:t>
            </a:r>
          </a:p>
        </p:txBody>
      </p:sp>
      <p:sp>
        <p:nvSpPr>
          <p:cNvPr id="457744" name="Text Box 16"/>
          <p:cNvSpPr txBox="1">
            <a:spLocks noChangeArrowheads="1"/>
          </p:cNvSpPr>
          <p:nvPr/>
        </p:nvSpPr>
        <p:spPr bwMode="auto">
          <a:xfrm>
            <a:off x="431800" y="6415088"/>
            <a:ext cx="2070100" cy="366712"/>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Đồ gốm</a:t>
            </a:r>
          </a:p>
        </p:txBody>
      </p:sp>
      <p:sp>
        <p:nvSpPr>
          <p:cNvPr id="457745" name="Text Box 17"/>
          <p:cNvSpPr txBox="1">
            <a:spLocks noChangeArrowheads="1"/>
          </p:cNvSpPr>
          <p:nvPr/>
        </p:nvSpPr>
        <p:spPr bwMode="auto">
          <a:xfrm>
            <a:off x="3213100" y="6300788"/>
            <a:ext cx="2070100" cy="366712"/>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Mũi giáo đồng</a:t>
            </a:r>
          </a:p>
        </p:txBody>
      </p:sp>
      <p:sp>
        <p:nvSpPr>
          <p:cNvPr id="457746" name="Text Box 18"/>
          <p:cNvSpPr txBox="1">
            <a:spLocks noChangeArrowheads="1"/>
          </p:cNvSpPr>
          <p:nvPr/>
        </p:nvSpPr>
        <p:spPr bwMode="auto">
          <a:xfrm>
            <a:off x="6426200" y="6313488"/>
            <a:ext cx="2527300" cy="366712"/>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Lưỡi rìu xéo bằng đồng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riu-dong-887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9550"/>
            <a:ext cx="8724900" cy="6521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47" name="Text Box 7"/>
          <p:cNvSpPr txBox="1">
            <a:spLocks noChangeArrowheads="1"/>
          </p:cNvSpPr>
          <p:nvPr/>
        </p:nvSpPr>
        <p:spPr bwMode="auto">
          <a:xfrm>
            <a:off x="3962400" y="635000"/>
            <a:ext cx="45466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Rìu đồng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6"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61938"/>
            <a:ext cx="8636000" cy="640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5" name="Text Box 7"/>
          <p:cNvSpPr txBox="1">
            <a:spLocks noChangeArrowheads="1"/>
          </p:cNvSpPr>
          <p:nvPr/>
        </p:nvSpPr>
        <p:spPr bwMode="auto">
          <a:xfrm>
            <a:off x="3581400" y="3302000"/>
            <a:ext cx="23368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Kiểu tóc</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6" descr="picture2_500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190500"/>
            <a:ext cx="749935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4839" name="Text Box 7"/>
          <p:cNvSpPr txBox="1">
            <a:spLocks noChangeArrowheads="1"/>
          </p:cNvSpPr>
          <p:nvPr/>
        </p:nvSpPr>
        <p:spPr bwMode="auto">
          <a:xfrm>
            <a:off x="2946400" y="6216650"/>
            <a:ext cx="3263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phục</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7" descr="ds1108nguoia"/>
          <p:cNvPicPr>
            <a:picLocks noChangeAspect="1" noChangeArrowheads="1"/>
          </p:cNvPicPr>
          <p:nvPr/>
        </p:nvPicPr>
        <p:blipFill>
          <a:blip r:embed="rId2">
            <a:extLst>
              <a:ext uri="{28A0092B-C50C-407E-A947-70E740481C1C}">
                <a14:useLocalDpi xmlns:a14="http://schemas.microsoft.com/office/drawing/2010/main" val="0"/>
              </a:ext>
            </a:extLst>
          </a:blip>
          <a:srcRect b="8144"/>
          <a:stretch>
            <a:fillRect/>
          </a:stretch>
        </p:blipFill>
        <p:spPr bwMode="auto">
          <a:xfrm>
            <a:off x="292100" y="188913"/>
            <a:ext cx="8724900" cy="658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9000" name="Text Box 8"/>
          <p:cNvSpPr txBox="1">
            <a:spLocks noChangeArrowheads="1"/>
          </p:cNvSpPr>
          <p:nvPr/>
        </p:nvSpPr>
        <p:spPr bwMode="auto">
          <a:xfrm>
            <a:off x="2857500" y="5759450"/>
            <a:ext cx="3263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phục</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4" descr="2428572578fe226e2b6e_zps5deeaa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4584700" cy="32210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Bo-suu-tap-trang-s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0"/>
            <a:ext cx="4333875" cy="3219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4adf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13125"/>
            <a:ext cx="4762500" cy="32924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2_7_1286372869_21_doco0610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775" y="3429000"/>
            <a:ext cx="4200525" cy="3213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72" name="Text Box 8"/>
          <p:cNvSpPr txBox="1">
            <a:spLocks noChangeArrowheads="1"/>
          </p:cNvSpPr>
          <p:nvPr/>
        </p:nvSpPr>
        <p:spPr bwMode="auto">
          <a:xfrm>
            <a:off x="3454400" y="3035300"/>
            <a:ext cx="2616200" cy="641350"/>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sức</a:t>
            </a:r>
          </a:p>
        </p:txBody>
      </p:sp>
      <p:pic>
        <p:nvPicPr>
          <p:cNvPr id="21511" name="Picture 9"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0" y="67770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0" y="-63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52400" y="2066925"/>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b="1">
                <a:solidFill>
                  <a:srgbClr val="0000FF"/>
                </a:solidFill>
                <a:latin typeface="Times New Roman" pitchFamily="18" charset="0"/>
                <a:cs typeface="Times New Roman" pitchFamily="18" charset="0"/>
              </a:rPr>
              <a:t>* Muốn sử dụng được bản đồ chúng ta cần làm gì?</a:t>
            </a:r>
          </a:p>
        </p:txBody>
      </p:sp>
      <p:sp>
        <p:nvSpPr>
          <p:cNvPr id="4099" name="TextBox 7"/>
          <p:cNvSpPr txBox="1">
            <a:spLocks noChangeArrowheads="1"/>
          </p:cNvSpPr>
          <p:nvPr/>
        </p:nvSpPr>
        <p:spPr bwMode="auto">
          <a:xfrm>
            <a:off x="1066800" y="152400"/>
            <a:ext cx="693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p:txBody>
      </p:sp>
      <p:sp>
        <p:nvSpPr>
          <p:cNvPr id="4100" name="TextBox 8"/>
          <p:cNvSpPr txBox="1">
            <a:spLocks noChangeArrowheads="1"/>
          </p:cNvSpPr>
          <p:nvPr/>
        </p:nvSpPr>
        <p:spPr bwMode="auto">
          <a:xfrm>
            <a:off x="723900" y="1473200"/>
            <a:ext cx="400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vi-VN" altLang="vi-VN" b="1">
                <a:solidFill>
                  <a:srgbClr val="00B050"/>
                </a:solidFill>
                <a:latin typeface="Times New Roman" pitchFamily="18" charset="0"/>
                <a:cs typeface="Times New Roman" pitchFamily="18" charset="0"/>
              </a:rPr>
              <a:t>Kiểm tra bài cũ</a:t>
            </a:r>
            <a:endParaRPr lang="en-US" altLang="vi-VN" b="1">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8"/>
                                        </p:tgtEl>
                                        <p:attrNameLst>
                                          <p:attrName>style.visibility</p:attrName>
                                        </p:attrNameLst>
                                      </p:cBhvr>
                                      <p:to>
                                        <p:strVal val="visible"/>
                                      </p:to>
                                    </p:set>
                                    <p:anim calcmode="discrete" valueType="clr">
                                      <p:cBhvr override="childStyle">
                                        <p:cTn id="7"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8"/>
                                        </p:tgtEl>
                                        <p:attrNameLst>
                                          <p:attrName>fillcolor</p:attrName>
                                        </p:attrNameLst>
                                      </p:cBhvr>
                                      <p:tavLst>
                                        <p:tav tm="0">
                                          <p:val>
                                            <p:clrVal>
                                              <a:schemeClr val="accent2"/>
                                            </p:clrVal>
                                          </p:val>
                                        </p:tav>
                                        <p:tav tm="50000">
                                          <p:val>
                                            <p:clrVal>
                                              <a:schemeClr val="hlink"/>
                                            </p:clrVal>
                                          </p:val>
                                        </p:tav>
                                      </p:tavLst>
                                    </p:anim>
                                    <p:set>
                                      <p:cBhvr>
                                        <p:cTn id="9"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6" descr="nh__thi_van_lang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71450"/>
            <a:ext cx="588645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1" name="Text Box 7"/>
          <p:cNvSpPr txBox="1">
            <a:spLocks noChangeArrowheads="1"/>
          </p:cNvSpPr>
          <p:nvPr/>
        </p:nvSpPr>
        <p:spPr bwMode="auto">
          <a:xfrm>
            <a:off x="7315200" y="2171700"/>
            <a:ext cx="1485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Nhà ở</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Doi song TT-Nha s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303588" y="6337300"/>
            <a:ext cx="5840412"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2800" b="1">
                <a:solidFill>
                  <a:srgbClr val="CC0000"/>
                </a:solidFill>
                <a:ea typeface="-윤명조230"/>
                <a:cs typeface="-윤명조230"/>
              </a:rPr>
              <a:t>Nhà ở của cư dân Văn Lang</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descr="rongti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50"/>
            <a:ext cx="91440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65" name="Text Box 5"/>
          <p:cNvSpPr txBox="1">
            <a:spLocks noChangeArrowheads="1"/>
          </p:cNvSpPr>
          <p:nvPr/>
        </p:nvSpPr>
        <p:spPr bwMode="auto">
          <a:xfrm>
            <a:off x="2933700" y="4965700"/>
            <a:ext cx="33655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Đua thuyền</a:t>
            </a:r>
          </a:p>
        </p:txBody>
      </p:sp>
      <p:pic>
        <p:nvPicPr>
          <p:cNvPr id="24580" name="Picture 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770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3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33" name="Text Box 17"/>
          <p:cNvSpPr txBox="1">
            <a:spLocks noChangeArrowheads="1"/>
          </p:cNvSpPr>
          <p:nvPr/>
        </p:nvSpPr>
        <p:spPr bwMode="auto">
          <a:xfrm>
            <a:off x="0" y="1677988"/>
            <a:ext cx="899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990000"/>
                </a:solidFill>
                <a:latin typeface="Times New Roman" pitchFamily="18" charset="0"/>
                <a:cs typeface="Times New Roman" pitchFamily="18" charset="0"/>
              </a:rPr>
              <a:t> * Em hãy kể một số phong tục của người Lạc Việt.</a:t>
            </a:r>
          </a:p>
        </p:txBody>
      </p:sp>
      <p:pic>
        <p:nvPicPr>
          <p:cNvPr id="34835" name="Picture 19" descr="Kết quả hình ảnh cho đấu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21" descr="Kết quả hình ảnh cho lam ba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622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23" descr="Kết quả hình ảnh cho đua thuyề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2438400"/>
            <a:ext cx="45608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25" descr="Kết quả hình ảnh cho an trau c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27275"/>
            <a:ext cx="4572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3"/>
          <p:cNvSpPr txBox="1">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4. Phong tục của người lạc Việt.</a:t>
            </a:r>
            <a:endParaRPr lang="en-US" altLang="vi-VN" sz="2400">
              <a:latin typeface="Times New Roman" pitchFamily="18" charset="0"/>
              <a:cs typeface="Times New Roman" pitchFamily="18" charset="0"/>
            </a:endParaRPr>
          </a:p>
        </p:txBody>
      </p:sp>
      <p:sp>
        <p:nvSpPr>
          <p:cNvPr id="25608" name="TextBox 10"/>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33"/>
                                        </p:tgtEl>
                                        <p:attrNameLst>
                                          <p:attrName>style.visibility</p:attrName>
                                        </p:attrNameLst>
                                      </p:cBhvr>
                                      <p:to>
                                        <p:strVal val="visible"/>
                                      </p:to>
                                    </p:set>
                                    <p:animEffect transition="in" filter="circle(in)">
                                      <p:cBhvr>
                                        <p:cTn id="7" dur="2000"/>
                                        <p:tgtEl>
                                          <p:spTgt spid="34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4835"/>
                                        </p:tgtEl>
                                        <p:attrNameLst>
                                          <p:attrName>style.visibility</p:attrName>
                                        </p:attrNameLst>
                                      </p:cBhvr>
                                      <p:to>
                                        <p:strVal val="visible"/>
                                      </p:to>
                                    </p:set>
                                    <p:animEffect transition="in" filter="circle(in)">
                                      <p:cBhvr>
                                        <p:cTn id="12" dur="2000"/>
                                        <p:tgtEl>
                                          <p:spTgt spid="34835"/>
                                        </p:tgtEl>
                                      </p:cBhvr>
                                    </p:animEffect>
                                  </p:childTnLst>
                                </p:cTn>
                              </p:par>
                              <p:par>
                                <p:cTn id="13" presetID="6" presetClass="entr" presetSubtype="16" fill="hold" nodeType="withEffect">
                                  <p:stCondLst>
                                    <p:cond delay="0"/>
                                  </p:stCondLst>
                                  <p:childTnLst>
                                    <p:set>
                                      <p:cBhvr>
                                        <p:cTn id="14" dur="1" fill="hold">
                                          <p:stCondLst>
                                            <p:cond delay="0"/>
                                          </p:stCondLst>
                                        </p:cTn>
                                        <p:tgtEl>
                                          <p:spTgt spid="34837"/>
                                        </p:tgtEl>
                                        <p:attrNameLst>
                                          <p:attrName>style.visibility</p:attrName>
                                        </p:attrNameLst>
                                      </p:cBhvr>
                                      <p:to>
                                        <p:strVal val="visible"/>
                                      </p:to>
                                    </p:set>
                                    <p:animEffect transition="in" filter="circle(in)">
                                      <p:cBhvr>
                                        <p:cTn id="15" dur="2000"/>
                                        <p:tgtEl>
                                          <p:spTgt spid="348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xit" presetSubtype="1" fill="hold" nodeType="clickEffect">
                                  <p:stCondLst>
                                    <p:cond delay="0"/>
                                  </p:stCondLst>
                                  <p:childTnLst>
                                    <p:animEffect transition="out" filter="wheel(1)">
                                      <p:cBhvr>
                                        <p:cTn id="19" dur="2000"/>
                                        <p:tgtEl>
                                          <p:spTgt spid="34835"/>
                                        </p:tgtEl>
                                      </p:cBhvr>
                                    </p:animEffect>
                                    <p:set>
                                      <p:cBhvr>
                                        <p:cTn id="20" dur="1" fill="hold">
                                          <p:stCondLst>
                                            <p:cond delay="1999"/>
                                          </p:stCondLst>
                                        </p:cTn>
                                        <p:tgtEl>
                                          <p:spTgt spid="34835"/>
                                        </p:tgtEl>
                                        <p:attrNameLst>
                                          <p:attrName>style.visibility</p:attrName>
                                        </p:attrNameLst>
                                      </p:cBhvr>
                                      <p:to>
                                        <p:strVal val="hidden"/>
                                      </p:to>
                                    </p:set>
                                  </p:childTnLst>
                                </p:cTn>
                              </p:par>
                              <p:par>
                                <p:cTn id="21" presetID="21" presetClass="exit" presetSubtype="1" fill="hold" nodeType="withEffect">
                                  <p:stCondLst>
                                    <p:cond delay="0"/>
                                  </p:stCondLst>
                                  <p:childTnLst>
                                    <p:animEffect transition="out" filter="wheel(1)">
                                      <p:cBhvr>
                                        <p:cTn id="22" dur="2000"/>
                                        <p:tgtEl>
                                          <p:spTgt spid="34837"/>
                                        </p:tgtEl>
                                      </p:cBhvr>
                                    </p:animEffect>
                                    <p:set>
                                      <p:cBhvr>
                                        <p:cTn id="23" dur="1" fill="hold">
                                          <p:stCondLst>
                                            <p:cond delay="1999"/>
                                          </p:stCondLst>
                                        </p:cTn>
                                        <p:tgtEl>
                                          <p:spTgt spid="3483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34839"/>
                                        </p:tgtEl>
                                        <p:attrNameLst>
                                          <p:attrName>style.visibility</p:attrName>
                                        </p:attrNameLst>
                                      </p:cBhvr>
                                      <p:to>
                                        <p:strVal val="visible"/>
                                      </p:to>
                                    </p:set>
                                    <p:animEffect transition="in" filter="wheel(1)">
                                      <p:cBhvr>
                                        <p:cTn id="28" dur="2000"/>
                                        <p:tgtEl>
                                          <p:spTgt spid="34839"/>
                                        </p:tgtEl>
                                      </p:cBhvr>
                                    </p:animEffect>
                                  </p:childTnLst>
                                </p:cTn>
                              </p:par>
                              <p:par>
                                <p:cTn id="29" presetID="21" presetClass="entr" presetSubtype="1" fill="hold" nodeType="withEffect">
                                  <p:stCondLst>
                                    <p:cond delay="0"/>
                                  </p:stCondLst>
                                  <p:childTnLst>
                                    <p:set>
                                      <p:cBhvr>
                                        <p:cTn id="30" dur="1" fill="hold">
                                          <p:stCondLst>
                                            <p:cond delay="0"/>
                                          </p:stCondLst>
                                        </p:cTn>
                                        <p:tgtEl>
                                          <p:spTgt spid="34841"/>
                                        </p:tgtEl>
                                        <p:attrNameLst>
                                          <p:attrName>style.visibility</p:attrName>
                                        </p:attrNameLst>
                                      </p:cBhvr>
                                      <p:to>
                                        <p:strVal val="visible"/>
                                      </p:to>
                                    </p:set>
                                    <p:animEffect transition="in" filter="wheel(1)">
                                      <p:cBhvr>
                                        <p:cTn id="31" dur="2000"/>
                                        <p:tgtEl>
                                          <p:spTgt spid="34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04" name="Text Box 20"/>
          <p:cNvSpPr txBox="1">
            <a:spLocks noChangeArrowheads="1"/>
          </p:cNvSpPr>
          <p:nvPr/>
        </p:nvSpPr>
        <p:spPr bwMode="auto">
          <a:xfrm>
            <a:off x="0" y="2362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 Sự tích bánh chưng bánh giầy: nói về tục làm bánh chưng, bánh giầy vào ngày Tết.</a:t>
            </a:r>
            <a:endParaRPr lang="en-US" altLang="vi-VN" sz="2800">
              <a:solidFill>
                <a:srgbClr val="0000FF"/>
              </a:solidFill>
              <a:latin typeface="Times New Roman" pitchFamily="18" charset="0"/>
              <a:cs typeface="Times New Roman" pitchFamily="18" charset="0"/>
            </a:endParaRPr>
          </a:p>
        </p:txBody>
      </p:sp>
      <p:sp>
        <p:nvSpPr>
          <p:cNvPr id="16405" name="Text Box 21"/>
          <p:cNvSpPr txBox="1">
            <a:spLocks noChangeArrowheads="1"/>
          </p:cNvSpPr>
          <p:nvPr/>
        </p:nvSpPr>
        <p:spPr bwMode="auto">
          <a:xfrm>
            <a:off x="0" y="3429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 Sự tích Mai An Tiêm: nói về việc trồng dưa hấu của người Lạc Việt.</a:t>
            </a:r>
            <a:endParaRPr lang="en-US" altLang="vi-VN" sz="2800">
              <a:solidFill>
                <a:srgbClr val="0000FF"/>
              </a:solidFill>
              <a:latin typeface="Times New Roman" pitchFamily="18" charset="0"/>
              <a:cs typeface="Times New Roman" pitchFamily="18" charset="0"/>
            </a:endParaRPr>
          </a:p>
        </p:txBody>
      </p:sp>
      <p:sp>
        <p:nvSpPr>
          <p:cNvPr id="16406" name="Text Box 22"/>
          <p:cNvSpPr txBox="1">
            <a:spLocks noChangeArrowheads="1"/>
          </p:cNvSpPr>
          <p:nvPr/>
        </p:nvSpPr>
        <p:spPr bwMode="auto">
          <a:xfrm>
            <a:off x="0" y="4495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800">
                <a:solidFill>
                  <a:srgbClr val="0000FF"/>
                </a:solidFill>
                <a:latin typeface="Times New Roman" pitchFamily="18" charset="0"/>
                <a:cs typeface="Times New Roman" pitchFamily="18" charset="0"/>
              </a:rPr>
              <a:t>- </a:t>
            </a:r>
            <a:r>
              <a:rPr lang="en-US" altLang="vi-VN" sz="2800" b="1">
                <a:solidFill>
                  <a:srgbClr val="0000FF"/>
                </a:solidFill>
                <a:latin typeface="Times New Roman" pitchFamily="18" charset="0"/>
                <a:cs typeface="Times New Roman" pitchFamily="18" charset="0"/>
              </a:rPr>
              <a:t>Sự tích trầu cau : nói về  tục lệ ăn trầu </a:t>
            </a:r>
            <a:endParaRPr lang="en-US" altLang="vi-VN" sz="2800">
              <a:solidFill>
                <a:srgbClr val="0000FF"/>
              </a:solidFill>
              <a:latin typeface="Times New Roman" pitchFamily="18" charset="0"/>
              <a:cs typeface="Times New Roman" pitchFamily="18" charset="0"/>
            </a:endParaRPr>
          </a:p>
        </p:txBody>
      </p:sp>
      <p:sp>
        <p:nvSpPr>
          <p:cNvPr id="26629" name="Text Box 23"/>
          <p:cNvSpPr txBox="1">
            <a:spLocks noChangeArrowheads="1"/>
          </p:cNvSpPr>
          <p:nvPr/>
        </p:nvSpPr>
        <p:spPr bwMode="auto">
          <a:xfrm>
            <a:off x="0" y="1676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4. Phong tục của người lạc Việt</a:t>
            </a:r>
            <a:endParaRPr lang="en-US" altLang="vi-VN" sz="2800">
              <a:latin typeface="Times New Roman" pitchFamily="18" charset="0"/>
              <a:cs typeface="Times New Roman" pitchFamily="18" charset="0"/>
            </a:endParaRPr>
          </a:p>
        </p:txBody>
      </p:sp>
      <p:sp>
        <p:nvSpPr>
          <p:cNvPr id="16408" name="Text Box 24"/>
          <p:cNvSpPr txBox="1">
            <a:spLocks noChangeArrowheads="1"/>
          </p:cNvSpPr>
          <p:nvPr/>
        </p:nvSpPr>
        <p:spPr bwMode="auto">
          <a:xfrm>
            <a:off x="0" y="2286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990000"/>
                </a:solidFill>
                <a:latin typeface="Times New Roman" pitchFamily="18" charset="0"/>
                <a:cs typeface="Times New Roman" pitchFamily="18" charset="0"/>
              </a:rPr>
              <a:t>* Hãy kể tên một số câu chuyện cổ tích, truyền thuyết nói về các phong tục của người Lạc Việt mà em biết.</a:t>
            </a:r>
            <a:endParaRPr lang="en-US" altLang="vi-VN" sz="2800">
              <a:solidFill>
                <a:srgbClr val="990000"/>
              </a:solidFill>
              <a:latin typeface="Times New Roman" pitchFamily="18" charset="0"/>
              <a:cs typeface="Times New Roman" pitchFamily="18" charset="0"/>
            </a:endParaRPr>
          </a:p>
        </p:txBody>
      </p:sp>
      <p:sp>
        <p:nvSpPr>
          <p:cNvPr id="26631" name="TextBox 11"/>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408"/>
                                        </p:tgtEl>
                                        <p:attrNameLst>
                                          <p:attrName>style.visibility</p:attrName>
                                        </p:attrNameLst>
                                      </p:cBhvr>
                                      <p:to>
                                        <p:strVal val="visible"/>
                                      </p:to>
                                    </p:set>
                                    <p:anim calcmode="discrete" valueType="clr">
                                      <p:cBhvr override="childStyle">
                                        <p:cTn id="7" dur="80"/>
                                        <p:tgtEl>
                                          <p:spTgt spid="164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08"/>
                                        </p:tgtEl>
                                        <p:attrNameLst>
                                          <p:attrName>fillcolor</p:attrName>
                                        </p:attrNameLst>
                                      </p:cBhvr>
                                      <p:tavLst>
                                        <p:tav tm="0">
                                          <p:val>
                                            <p:clrVal>
                                              <a:schemeClr val="accent2"/>
                                            </p:clrVal>
                                          </p:val>
                                        </p:tav>
                                        <p:tav tm="50000">
                                          <p:val>
                                            <p:clrVal>
                                              <a:schemeClr val="hlink"/>
                                            </p:clrVal>
                                          </p:val>
                                        </p:tav>
                                      </p:tavLst>
                                    </p:anim>
                                    <p:set>
                                      <p:cBhvr>
                                        <p:cTn id="9" dur="80"/>
                                        <p:tgtEl>
                                          <p:spTgt spid="1640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6408"/>
                                        </p:tgtEl>
                                        <p:attrNameLst>
                                          <p:attrName>ppt_x</p:attrName>
                                        </p:attrNameLst>
                                      </p:cBhvr>
                                      <p:tavLst>
                                        <p:tav tm="0">
                                          <p:val>
                                            <p:strVal val="ppt_x"/>
                                          </p:val>
                                        </p:tav>
                                        <p:tav tm="100000">
                                          <p:val>
                                            <p:strVal val="ppt_x"/>
                                          </p:val>
                                        </p:tav>
                                      </p:tavLst>
                                    </p:anim>
                                    <p:anim calcmode="lin" valueType="num">
                                      <p:cBhvr additive="base">
                                        <p:cTn id="14" dur="500"/>
                                        <p:tgtEl>
                                          <p:spTgt spid="16408"/>
                                        </p:tgtEl>
                                        <p:attrNameLst>
                                          <p:attrName>ppt_y</p:attrName>
                                        </p:attrNameLst>
                                      </p:cBhvr>
                                      <p:tavLst>
                                        <p:tav tm="0">
                                          <p:val>
                                            <p:strVal val="ppt_y"/>
                                          </p:val>
                                        </p:tav>
                                        <p:tav tm="100000">
                                          <p:val>
                                            <p:strVal val="1+ppt_h/2"/>
                                          </p:val>
                                        </p:tav>
                                      </p:tavLst>
                                    </p:anim>
                                    <p:set>
                                      <p:cBhvr>
                                        <p:cTn id="15" dur="1" fill="hold">
                                          <p:stCondLst>
                                            <p:cond delay="499"/>
                                          </p:stCondLst>
                                        </p:cTn>
                                        <p:tgtEl>
                                          <p:spTgt spid="16408"/>
                                        </p:tgtEl>
                                        <p:attrNameLst>
                                          <p:attrName>style.visibility</p:attrName>
                                        </p:attrNameLst>
                                      </p:cBhvr>
                                      <p:to>
                                        <p:strVal val="hidden"/>
                                      </p:to>
                                    </p:se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6404"/>
                                        </p:tgtEl>
                                        <p:attrNameLst>
                                          <p:attrName>style.visibility</p:attrName>
                                        </p:attrNameLst>
                                      </p:cBhvr>
                                      <p:to>
                                        <p:strVal val="visible"/>
                                      </p:to>
                                    </p:set>
                                    <p:anim calcmode="discrete" valueType="clr">
                                      <p:cBhvr override="childStyle">
                                        <p:cTn id="19" dur="80"/>
                                        <p:tgtEl>
                                          <p:spTgt spid="1640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404"/>
                                        </p:tgtEl>
                                        <p:attrNameLst>
                                          <p:attrName>fillcolor</p:attrName>
                                        </p:attrNameLst>
                                      </p:cBhvr>
                                      <p:tavLst>
                                        <p:tav tm="0">
                                          <p:val>
                                            <p:clrVal>
                                              <a:schemeClr val="accent2"/>
                                            </p:clrVal>
                                          </p:val>
                                        </p:tav>
                                        <p:tav tm="50000">
                                          <p:val>
                                            <p:clrVal>
                                              <a:schemeClr val="hlink"/>
                                            </p:clrVal>
                                          </p:val>
                                        </p:tav>
                                      </p:tavLst>
                                    </p:anim>
                                    <p:set>
                                      <p:cBhvr>
                                        <p:cTn id="21" dur="80"/>
                                        <p:tgtEl>
                                          <p:spTgt spid="16404"/>
                                        </p:tgtEl>
                                        <p:attrNameLst>
                                          <p:attrName>fill.type</p:attrName>
                                        </p:attrNameLst>
                                      </p:cBhvr>
                                      <p:to>
                                        <p:strVal val="solid"/>
                                      </p:to>
                                    </p:set>
                                  </p:childTnLst>
                                </p:cTn>
                              </p:par>
                            </p:childTnLst>
                          </p:cTn>
                        </p:par>
                        <p:par>
                          <p:cTn id="22" fill="hold" nodeType="afterGroup">
                            <p:stCondLst>
                              <p:cond delay="31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6405"/>
                                        </p:tgtEl>
                                        <p:attrNameLst>
                                          <p:attrName>style.visibility</p:attrName>
                                        </p:attrNameLst>
                                      </p:cBhvr>
                                      <p:to>
                                        <p:strVal val="visible"/>
                                      </p:to>
                                    </p:set>
                                    <p:anim calcmode="discrete" valueType="clr">
                                      <p:cBhvr override="childStyle">
                                        <p:cTn id="25" dur="80"/>
                                        <p:tgtEl>
                                          <p:spTgt spid="1640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405"/>
                                        </p:tgtEl>
                                        <p:attrNameLst>
                                          <p:attrName>fillcolor</p:attrName>
                                        </p:attrNameLst>
                                      </p:cBhvr>
                                      <p:tavLst>
                                        <p:tav tm="0">
                                          <p:val>
                                            <p:clrVal>
                                              <a:schemeClr val="accent2"/>
                                            </p:clrVal>
                                          </p:val>
                                        </p:tav>
                                        <p:tav tm="50000">
                                          <p:val>
                                            <p:clrVal>
                                              <a:schemeClr val="hlink"/>
                                            </p:clrVal>
                                          </p:val>
                                        </p:tav>
                                      </p:tavLst>
                                    </p:anim>
                                    <p:set>
                                      <p:cBhvr>
                                        <p:cTn id="27" dur="80"/>
                                        <p:tgtEl>
                                          <p:spTgt spid="16405"/>
                                        </p:tgtEl>
                                        <p:attrNameLst>
                                          <p:attrName>fill.type</p:attrName>
                                        </p:attrNameLst>
                                      </p:cBhvr>
                                      <p:to>
                                        <p:strVal val="solid"/>
                                      </p:to>
                                    </p:set>
                                  </p:childTnLst>
                                </p:cTn>
                              </p:par>
                            </p:childTnLst>
                          </p:cTn>
                        </p:par>
                        <p:par>
                          <p:cTn id="28" fill="hold" nodeType="afterGroup">
                            <p:stCondLst>
                              <p:cond delay="53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6406"/>
                                        </p:tgtEl>
                                        <p:attrNameLst>
                                          <p:attrName>style.visibility</p:attrName>
                                        </p:attrNameLst>
                                      </p:cBhvr>
                                      <p:to>
                                        <p:strVal val="visible"/>
                                      </p:to>
                                    </p:set>
                                    <p:anim calcmode="discrete" valueType="clr">
                                      <p:cBhvr override="childStyle">
                                        <p:cTn id="31" dur="80"/>
                                        <p:tgtEl>
                                          <p:spTgt spid="1640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6406"/>
                                        </p:tgtEl>
                                        <p:attrNameLst>
                                          <p:attrName>fillcolor</p:attrName>
                                        </p:attrNameLst>
                                      </p:cBhvr>
                                      <p:tavLst>
                                        <p:tav tm="0">
                                          <p:val>
                                            <p:clrVal>
                                              <a:schemeClr val="accent2"/>
                                            </p:clrVal>
                                          </p:val>
                                        </p:tav>
                                        <p:tav tm="50000">
                                          <p:val>
                                            <p:clrVal>
                                              <a:schemeClr val="hlink"/>
                                            </p:clrVal>
                                          </p:val>
                                        </p:tav>
                                      </p:tavLst>
                                    </p:anim>
                                    <p:set>
                                      <p:cBhvr>
                                        <p:cTn id="33" dur="80"/>
                                        <p:tgtEl>
                                          <p:spTgt spid="164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 grpId="0"/>
      <p:bldP spid="16405" grpId="0"/>
      <p:bldP spid="16406" grpId="0"/>
      <p:bldP spid="16408" grpId="0"/>
      <p:bldP spid="16408"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5334000" y="3577070"/>
            <a:ext cx="2057400" cy="609600"/>
          </a:xfrm>
          <a:prstGeom prst="rect">
            <a:avLst/>
          </a:prstGeom>
          <a:solidFill>
            <a:srgbClr val="FFFF00"/>
          </a:solidFill>
          <a:ln>
            <a:solidFill>
              <a:srgbClr val="FFFF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tục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ăn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trầu</a:t>
            </a:r>
            <a:endParaRPr lang="en-US" sz="2800" b="1" dirty="0">
              <a:solidFill>
                <a:schemeClr val="tx1"/>
              </a:solidFill>
              <a:latin typeface="Times New Roman" pitchFamily="18" charset="0"/>
              <a:cs typeface="Times New Roman" pitchFamily="18" charset="0"/>
            </a:endParaRPr>
          </a:p>
        </p:txBody>
      </p:sp>
      <p:sp>
        <p:nvSpPr>
          <p:cNvPr id="5" name="Rectangle 4"/>
          <p:cNvSpPr/>
          <p:nvPr/>
        </p:nvSpPr>
        <p:spPr>
          <a:xfrm>
            <a:off x="762000" y="3577070"/>
            <a:ext cx="3581400" cy="609600"/>
          </a:xfrm>
          <a:prstGeom prst="rect">
            <a:avLst/>
          </a:prstGeom>
          <a:solidFill>
            <a:schemeClr val="accent6">
              <a:lumMod val="20000"/>
              <a:lumOff val="8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trồng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lúa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khoai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đỗ</a:t>
            </a:r>
            <a:endParaRPr lang="en-US" sz="2800" b="1" dirty="0">
              <a:solidFill>
                <a:schemeClr val="tx1"/>
              </a:solidFill>
              <a:latin typeface="Times New Roman" pitchFamily="18" charset="0"/>
              <a:cs typeface="Times New Roman" pitchFamily="18" charset="0"/>
            </a:endParaRPr>
          </a:p>
        </p:txBody>
      </p:sp>
      <p:sp>
        <p:nvSpPr>
          <p:cNvPr id="6" name="Rectangle 5"/>
          <p:cNvSpPr/>
          <p:nvPr/>
        </p:nvSpPr>
        <p:spPr>
          <a:xfrm>
            <a:off x="762000" y="4810125"/>
            <a:ext cx="3048000" cy="1905000"/>
          </a:xfrm>
          <a:prstGeom prst="rect">
            <a:avLst/>
          </a:prstGeom>
          <a:solidFill>
            <a:schemeClr val="accent1">
              <a:lumMod val="75000"/>
            </a:schemeClr>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tổ</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lễ</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hội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mùa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xuân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trò</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đấu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đua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thuyền</a:t>
            </a:r>
            <a:endParaRPr lang="en-US" sz="2800" b="1" dirty="0">
              <a:solidFill>
                <a:schemeClr val="tx1"/>
              </a:solidFill>
              <a:latin typeface="Times New Roman" pitchFamily="18" charset="0"/>
              <a:cs typeface="Times New Roman" pitchFamily="18" charset="0"/>
            </a:endParaRPr>
          </a:p>
        </p:txBody>
      </p:sp>
      <p:sp>
        <p:nvSpPr>
          <p:cNvPr id="7" name="Rectangle 6"/>
          <p:cNvSpPr/>
          <p:nvPr/>
        </p:nvSpPr>
        <p:spPr>
          <a:xfrm>
            <a:off x="4572000" y="5495925"/>
            <a:ext cx="4318000" cy="990600"/>
          </a:xfrm>
          <a:prstGeom prst="rect">
            <a:avLst/>
          </a:prstGeom>
          <a:solidFill>
            <a:srgbClr val="66FF99"/>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làm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chưng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giầy</a:t>
            </a:r>
            <a:r>
              <a:rPr lang="en-US" sz="2800" b="1" dirty="0">
                <a:solidFill>
                  <a:schemeClr val="tx1"/>
                </a:solidFill>
                <a:latin typeface="Times New Roman" pitchFamily="18" charset="0"/>
                <a:cs typeface="Times New Roman" pitchFamily="18" charset="0"/>
              </a:rPr>
              <a:t>,..</a:t>
            </a:r>
          </a:p>
        </p:txBody>
      </p:sp>
      <p:sp>
        <p:nvSpPr>
          <p:cNvPr id="17428" name="Text Box 20"/>
          <p:cNvSpPr txBox="1">
            <a:spLocks noChangeArrowheads="1"/>
          </p:cNvSpPr>
          <p:nvPr/>
        </p:nvSpPr>
        <p:spPr bwMode="auto">
          <a:xfrm>
            <a:off x="0" y="2362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990000"/>
                </a:solidFill>
                <a:latin typeface="Times New Roman" pitchFamily="18" charset="0"/>
                <a:cs typeface="Times New Roman" pitchFamily="18" charset="0"/>
              </a:rPr>
              <a:t>* Hiện nay địa phương chúng ta còn lưu giữ các phong tục nào của người Lạc Việt?</a:t>
            </a:r>
            <a:endParaRPr lang="en-US" altLang="vi-VN" sz="2800">
              <a:solidFill>
                <a:srgbClr val="990000"/>
              </a:solidFill>
              <a:latin typeface="Times New Roman" pitchFamily="18" charset="0"/>
              <a:cs typeface="Times New Roman" pitchFamily="18" charset="0"/>
            </a:endParaRPr>
          </a:p>
        </p:txBody>
      </p:sp>
      <p:sp>
        <p:nvSpPr>
          <p:cNvPr id="27663" name="Text Box 24"/>
          <p:cNvSpPr txBox="1">
            <a:spLocks noChangeArrowheads="1"/>
          </p:cNvSpPr>
          <p:nvPr/>
        </p:nvSpPr>
        <p:spPr bwMode="auto">
          <a:xfrm>
            <a:off x="0" y="1676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4. Phong tục của người lạc Việt</a:t>
            </a:r>
            <a:endParaRPr lang="en-US" altLang="vi-VN" sz="2800">
              <a:latin typeface="Times New Roman" pitchFamily="18" charset="0"/>
              <a:cs typeface="Times New Roman" pitchFamily="18" charset="0"/>
            </a:endParaRPr>
          </a:p>
        </p:txBody>
      </p:sp>
      <p:sp>
        <p:nvSpPr>
          <p:cNvPr id="27664" name="TextBox 11"/>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8"/>
                                        </p:tgtEl>
                                        <p:attrNameLst>
                                          <p:attrName>style.visibility</p:attrName>
                                        </p:attrNameLst>
                                      </p:cBhvr>
                                      <p:to>
                                        <p:strVal val="visible"/>
                                      </p:to>
                                    </p:set>
                                    <p:anim calcmode="discrete" valueType="clr">
                                      <p:cBhvr override="childStyle">
                                        <p:cTn id="7"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8"/>
                                        </p:tgtEl>
                                        <p:attrNameLst>
                                          <p:attrName>fillcolor</p:attrName>
                                        </p:attrNameLst>
                                      </p:cBhvr>
                                      <p:tavLst>
                                        <p:tav tm="0">
                                          <p:val>
                                            <p:clrVal>
                                              <a:schemeClr val="accent2"/>
                                            </p:clrVal>
                                          </p:val>
                                        </p:tav>
                                        <p:tav tm="50000">
                                          <p:val>
                                            <p:clrVal>
                                              <a:schemeClr val="hlink"/>
                                            </p:clrVal>
                                          </p:val>
                                        </p:tav>
                                      </p:tavLst>
                                    </p:anim>
                                    <p:set>
                                      <p:cBhvr>
                                        <p:cTn id="9" dur="80"/>
                                        <p:tgtEl>
                                          <p:spTgt spid="174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2"/>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000 nguoi lu nhuom rang den 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77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kinh-nhuom-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0"/>
            <a:ext cx="4635500" cy="2963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phu-nu-viet-nam-trong-mat-nguoi-nuoc-ngo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246438"/>
            <a:ext cx="4635500" cy="3611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Kieu-lam-dep-ky-quac-tu-giam-voi-song-va-phan-nguoi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43263"/>
            <a:ext cx="4267200" cy="3614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8" name="Text Box 6"/>
          <p:cNvSpPr txBox="1">
            <a:spLocks noChangeArrowheads="1"/>
          </p:cNvSpPr>
          <p:nvPr/>
        </p:nvSpPr>
        <p:spPr bwMode="auto">
          <a:xfrm>
            <a:off x="3708400" y="2692400"/>
            <a:ext cx="2362200" cy="1190625"/>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Nhuộm răng đen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4" descr="L4 (FILEminimi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0300"/>
            <a:ext cx="4508500" cy="3187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tynTraThomThieuBongMeHien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3670300"/>
            <a:ext cx="4498975" cy="3187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traucau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2700"/>
            <a:ext cx="4656138" cy="3095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800px-Trầu_cánh_phư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4419600" cy="3114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44" name="Text Box 8"/>
          <p:cNvSpPr txBox="1">
            <a:spLocks noChangeArrowheads="1"/>
          </p:cNvSpPr>
          <p:nvPr/>
        </p:nvSpPr>
        <p:spPr bwMode="auto">
          <a:xfrm>
            <a:off x="3365500" y="3048000"/>
            <a:ext cx="2501900" cy="641350"/>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Ăn trầu</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4" descr="huong-dan-cach-lam-va-goi-banh-chung-ngay-te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57700" cy="317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banh-chung-mon-ngon-ngay-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65650" cy="3254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64beadade0c9df2cb43ed1c11b9364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590925"/>
            <a:ext cx="4330700" cy="3240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1418433885-banh-giay-kep-cha-sp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525" y="3641725"/>
            <a:ext cx="4689475" cy="3216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169" name="Text Box 9"/>
          <p:cNvSpPr txBox="1">
            <a:spLocks noChangeArrowheads="1"/>
          </p:cNvSpPr>
          <p:nvPr/>
        </p:nvSpPr>
        <p:spPr bwMode="auto">
          <a:xfrm>
            <a:off x="3086100" y="2997200"/>
            <a:ext cx="2755900" cy="1190625"/>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Bánh chưng, bánh giầy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6" descr="anh dua th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5" name="Text Box 7"/>
          <p:cNvSpPr txBox="1">
            <a:spLocks noChangeArrowheads="1"/>
          </p:cNvSpPr>
          <p:nvPr/>
        </p:nvSpPr>
        <p:spPr bwMode="auto">
          <a:xfrm>
            <a:off x="2438400" y="6216650"/>
            <a:ext cx="3860800" cy="641350"/>
          </a:xfrm>
          <a:prstGeom prst="rect">
            <a:avLst/>
          </a:prstGeom>
          <a:noFill/>
          <a:ln>
            <a:noFill/>
          </a:ln>
          <a:effectLst/>
          <a:extLst/>
        </p:spPr>
        <p:txBody>
          <a:bodyPr>
            <a:spAutoFit/>
          </a:bodyPr>
          <a:lstStyle/>
          <a:p>
            <a:pPr algn="ctr">
              <a:spcBef>
                <a:spcPct val="50000"/>
              </a:spcBef>
              <a:defRPr/>
            </a:pPr>
            <a:r>
              <a:rPr lang="en-US" sz="3600" b="1">
                <a:effectLst>
                  <a:outerShdw blurRad="38100" dist="38100" dir="2700000" algn="tl">
                    <a:srgbClr val="FFFFFF"/>
                  </a:outerShdw>
                </a:effectLst>
                <a:latin typeface="Times New Roman" pitchFamily="18" charset="0"/>
                <a:cs typeface="+mn-cs"/>
              </a:rPr>
              <a:t>Đua thuyền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1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54864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896" name="Text Box 8"/>
          <p:cNvSpPr txBox="1">
            <a:spLocks noChangeArrowheads="1"/>
          </p:cNvSpPr>
          <p:nvPr/>
        </p:nvSpPr>
        <p:spPr bwMode="auto">
          <a:xfrm>
            <a:off x="0" y="18430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800" b="1">
                <a:solidFill>
                  <a:srgbClr val="0000FF"/>
                </a:solidFill>
                <a:latin typeface="Times New Roman" pitchFamily="18" charset="0"/>
                <a:cs typeface="Times New Roman" pitchFamily="18" charset="0"/>
              </a:rPr>
              <a:t>1.Thời gian hình thành và địa phận của nước Văn Lang.</a:t>
            </a:r>
            <a:endParaRPr lang="en-US" altLang="vi-VN" sz="2800">
              <a:latin typeface="Times New Roman" pitchFamily="18" charset="0"/>
              <a:cs typeface="Times New Roman" pitchFamily="18" charset="0"/>
            </a:endParaRPr>
          </a:p>
        </p:txBody>
      </p:sp>
      <p:sp>
        <p:nvSpPr>
          <p:cNvPr id="12" name="TextBox 11"/>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anim calcmode="lin" valueType="num">
                                      <p:cBhvr>
                                        <p:cTn id="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7896"/>
                                        </p:tgtEl>
                                        <p:attrNameLst>
                                          <p:attrName>style.visibility</p:attrName>
                                        </p:attrNameLst>
                                      </p:cBhvr>
                                      <p:to>
                                        <p:strVal val="visible"/>
                                      </p:to>
                                    </p:set>
                                    <p:anim calcmode="lin" valueType="num">
                                      <p:cBhvr additive="base">
                                        <p:cTn id="14" dur="500" fill="hold"/>
                                        <p:tgtEl>
                                          <p:spTgt spid="37896"/>
                                        </p:tgtEl>
                                        <p:attrNameLst>
                                          <p:attrName>ppt_x</p:attrName>
                                        </p:attrNameLst>
                                      </p:cBhvr>
                                      <p:tavLst>
                                        <p:tav tm="0">
                                          <p:val>
                                            <p:strVal val="#ppt_x"/>
                                          </p:val>
                                        </p:tav>
                                        <p:tav tm="100000">
                                          <p:val>
                                            <p:strVal val="#ppt_x"/>
                                          </p:val>
                                        </p:tav>
                                      </p:tavLst>
                                    </p:anim>
                                    <p:anim calcmode="lin" valueType="num">
                                      <p:cBhvr additive="base">
                                        <p:cTn id="15"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barn(inVertical)">
                                      <p:cBhvr>
                                        <p:cTn id="2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descr="maxres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5" name="Text Box 5"/>
          <p:cNvSpPr txBox="1">
            <a:spLocks noChangeArrowheads="1"/>
          </p:cNvSpPr>
          <p:nvPr/>
        </p:nvSpPr>
        <p:spPr bwMode="auto">
          <a:xfrm>
            <a:off x="2044700" y="5994400"/>
            <a:ext cx="4533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Đấu vật</a:t>
            </a:r>
          </a:p>
        </p:txBody>
      </p:sp>
      <p:sp>
        <p:nvSpPr>
          <p:cNvPr id="506886" name="Text Box 6"/>
          <p:cNvSpPr txBox="1">
            <a:spLocks noChangeArrowheads="1"/>
          </p:cNvSpPr>
          <p:nvPr/>
        </p:nvSpPr>
        <p:spPr bwMode="auto">
          <a:xfrm>
            <a:off x="7947025" y="5797550"/>
            <a:ext cx="184150" cy="641350"/>
          </a:xfrm>
          <a:prstGeom prst="rect">
            <a:avLst/>
          </a:prstGeom>
          <a:noFill/>
          <a:ln>
            <a:noFill/>
          </a:ln>
          <a:effectLst/>
          <a:extLst/>
        </p:spPr>
        <p:txBody>
          <a:bodyPr wrap="none">
            <a:spAutoFit/>
          </a:bodyPr>
          <a:lstStyle/>
          <a:p>
            <a:pPr algn="ctr">
              <a:defRPr/>
            </a:pPr>
            <a:endParaRPr lang="vi-VN" sz="3600" b="1">
              <a:effectLst>
                <a:outerShdw blurRad="38100" dist="38100" dir="2700000" algn="tl">
                  <a:srgbClr val="FFFFFF"/>
                </a:outerShdw>
              </a:effectLst>
              <a:latin typeface="Times New Roman" pitchFamily="18" charset="0"/>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1663700"/>
            <a:ext cx="2590800" cy="1219200"/>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4400" b="1" dirty="0" err="1">
                <a:solidFill>
                  <a:srgbClr val="FF0000"/>
                </a:solidFill>
                <a:latin typeface="Times New Roman" panose="02020603050405020304" pitchFamily="18" charset="0"/>
                <a:cs typeface="Times New Roman" panose="02020603050405020304" pitchFamily="18" charset="0"/>
              </a:rPr>
              <a:t>Ghi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nhớ</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58775" y="2613025"/>
            <a:ext cx="7943850" cy="417195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just">
              <a:defRPr/>
            </a:pPr>
            <a:r>
              <a:rPr lang="en-US" sz="3200" b="1" dirty="0" err="1">
                <a:solidFill>
                  <a:schemeClr val="tx1"/>
                </a:solidFill>
                <a:latin typeface="Times New Roman" panose="02020603050405020304" pitchFamily="18" charset="0"/>
                <a:cs typeface="Times New Roman" panose="02020603050405020304" pitchFamily="18" charset="0"/>
              </a:rPr>
              <a:t>Khoảng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năm</a:t>
            </a:r>
            <a:r>
              <a:rPr lang="en-US" sz="3200" b="1" dirty="0">
                <a:solidFill>
                  <a:schemeClr val="tx1"/>
                </a:solidFill>
                <a:latin typeface="Times New Roman" panose="02020603050405020304" pitchFamily="18" charset="0"/>
                <a:cs typeface="Times New Roman" panose="02020603050405020304" pitchFamily="18" charset="0"/>
              </a:rPr>
              <a:t> 700 TCN,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Lang. </a:t>
            </a:r>
            <a:r>
              <a:rPr lang="en-US" sz="3200" b="1" dirty="0" err="1">
                <a:solidFill>
                  <a:schemeClr val="tx1"/>
                </a:solidFill>
                <a:latin typeface="Times New Roman" panose="02020603050405020304" pitchFamily="18" charset="0"/>
                <a:cs typeface="Times New Roman" panose="02020603050405020304" pitchFamily="18" charset="0"/>
              </a:rPr>
              <a:t>Vua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Vương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ruộng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ươm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lụa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xuất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làng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vui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hòa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hợp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tục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lệ</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riêng</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33796" name="TextBox 6"/>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 descr="den_hung_1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7"/>
          <p:cNvSpPr txBox="1">
            <a:spLocks noChangeArrowheads="1"/>
          </p:cNvSpPr>
          <p:nvPr/>
        </p:nvSpPr>
        <p:spPr bwMode="auto">
          <a:xfrm>
            <a:off x="2743200" y="6064250"/>
            <a:ext cx="3441700" cy="641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3600" b="1">
                <a:solidFill>
                  <a:srgbClr val="CC0000"/>
                </a:solidFill>
                <a:latin typeface="Times New Roman" pitchFamily="18" charset="0"/>
                <a:ea typeface="-윤명조230"/>
                <a:cs typeface="-윤명조230"/>
              </a:rPr>
              <a:t>Cổng đền Hùng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3576540475722657411416791209njpg1367000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2946400" y="6216650"/>
            <a:ext cx="2692400" cy="641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3600" b="1">
                <a:solidFill>
                  <a:srgbClr val="CC0000"/>
                </a:solidFill>
                <a:latin typeface="Times New Roman" pitchFamily="18" charset="0"/>
                <a:ea typeface="-윤명조230"/>
                <a:cs typeface="-윤명조230"/>
              </a:rPr>
              <a:t>Đền Thượng</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4" descr="den-t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4" descr="denhu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5" name="Text Box 5"/>
          <p:cNvSpPr txBox="1">
            <a:spLocks noChangeArrowheads="1"/>
          </p:cNvSpPr>
          <p:nvPr/>
        </p:nvSpPr>
        <p:spPr bwMode="auto">
          <a:xfrm>
            <a:off x="3149600" y="6134100"/>
            <a:ext cx="30226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Đền Hạ</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6" descr="Mausoleum_of_Hung_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169863"/>
            <a:ext cx="5014913"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36" name="Text Box 8"/>
          <p:cNvSpPr txBox="1">
            <a:spLocks noChangeArrowheads="1"/>
          </p:cNvSpPr>
          <p:nvPr/>
        </p:nvSpPr>
        <p:spPr bwMode="auto">
          <a:xfrm>
            <a:off x="7467600" y="2501900"/>
            <a:ext cx="1397000" cy="173990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Lăng Vua Hùng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6019800" y="6324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2400" b="1" i="1">
                <a:latin typeface="Times New Roman" pitchFamily="18" charset="0"/>
                <a:cs typeface="Times New Roman" pitchFamily="18" charset="0"/>
              </a:rPr>
              <a:t>(Hồ Chí Minh)</a:t>
            </a:r>
          </a:p>
        </p:txBody>
      </p:sp>
      <p:pic>
        <p:nvPicPr>
          <p:cNvPr id="39939"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66100" cy="5237163"/>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9"/>
          <p:cNvSpPr txBox="1">
            <a:spLocks noChangeArrowheads="1"/>
          </p:cNvSpPr>
          <p:nvPr/>
        </p:nvSpPr>
        <p:spPr bwMode="auto">
          <a:xfrm>
            <a:off x="838200" y="53594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2400" b="1">
                <a:solidFill>
                  <a:srgbClr val="0000FF"/>
                </a:solidFill>
                <a:latin typeface="Times New Roman" pitchFamily="18" charset="0"/>
                <a:ea typeface="-윤명조230"/>
                <a:cs typeface="Times New Roman" pitchFamily="18" charset="0"/>
              </a:rPr>
              <a:t>Bác Hồ đến thăm đền Hùng vào ngày 19/9/1954</a:t>
            </a:r>
          </a:p>
        </p:txBody>
      </p:sp>
      <p:sp>
        <p:nvSpPr>
          <p:cNvPr id="39941" name="Text Box 11"/>
          <p:cNvSpPr txBox="1">
            <a:spLocks noChangeArrowheads="1"/>
          </p:cNvSpPr>
          <p:nvPr/>
        </p:nvSpPr>
        <p:spPr bwMode="auto">
          <a:xfrm>
            <a:off x="0" y="5943600"/>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2400" b="1">
                <a:solidFill>
                  <a:srgbClr val="CC0000"/>
                </a:solidFill>
                <a:latin typeface="Times New Roman" pitchFamily="18" charset="0"/>
                <a:cs typeface="Times New Roman" pitchFamily="18" charset="0"/>
              </a:rPr>
              <a:t>“Các vua Hùng đã có công dựng nước</a:t>
            </a:r>
          </a:p>
          <a:p>
            <a:pPr algn="ctr" eaLnBrk="1" hangingPunct="1">
              <a:spcBef>
                <a:spcPct val="0"/>
              </a:spcBef>
              <a:buFontTx/>
              <a:buNone/>
            </a:pPr>
            <a:r>
              <a:rPr lang="en-US" altLang="vi-VN" sz="2400" b="1">
                <a:solidFill>
                  <a:srgbClr val="CC0000"/>
                </a:solidFill>
                <a:latin typeface="Times New Roman" pitchFamily="18" charset="0"/>
                <a:cs typeface="Times New Roman" pitchFamily="18" charset="0"/>
              </a:rPr>
              <a:t>Bác cháu ta phải cùng nhau giữ lấy nước”</a:t>
            </a:r>
          </a:p>
        </p:txBody>
      </p:sp>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6633" name="Picture 9" descr="Kết quả hình ảnh cho le hoi den h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Kết quả hình ảnh cho le hoi den h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2400"/>
            <a:ext cx="3276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circle(in)">
                                      <p:cBhvr>
                                        <p:cTn id="7" dur="2000"/>
                                        <p:tgtEl>
                                          <p:spTgt spid="26633"/>
                                        </p:tgtEl>
                                      </p:cBhvr>
                                    </p:animEffect>
                                  </p:childTnLst>
                                </p:cTn>
                              </p:par>
                              <p:par>
                                <p:cTn id="8" presetID="6" presetClass="entr" presetSubtype="16" fill="hold" nodeType="withEffect">
                                  <p:stCondLst>
                                    <p:cond delay="0"/>
                                  </p:stCondLst>
                                  <p:childTnLst>
                                    <p:set>
                                      <p:cBhvr>
                                        <p:cTn id="9" dur="1" fill="hold">
                                          <p:stCondLst>
                                            <p:cond delay="0"/>
                                          </p:stCondLst>
                                        </p:cTn>
                                        <p:tgtEl>
                                          <p:spTgt spid="26635"/>
                                        </p:tgtEl>
                                        <p:attrNameLst>
                                          <p:attrName>style.visibility</p:attrName>
                                        </p:attrNameLst>
                                      </p:cBhvr>
                                      <p:to>
                                        <p:strVal val="visible"/>
                                      </p:to>
                                    </p:set>
                                    <p:animEffect transition="in" filter="circle(in)">
                                      <p:cBhvr>
                                        <p:cTn id="10" dur="2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WordArt 11"/>
          <p:cNvSpPr>
            <a:spLocks noChangeArrowheads="1" noChangeShapeType="1" noTextEdit="1"/>
          </p:cNvSpPr>
          <p:nvPr/>
        </p:nvSpPr>
        <p:spPr bwMode="auto">
          <a:xfrm>
            <a:off x="2895600" y="3276600"/>
            <a:ext cx="4495800" cy="2590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endParaRPr lang="vi-VN" sz="9000" b="1" kern="10">
              <a:gradFill rotWithShape="1">
                <a:gsLst>
                  <a:gs pos="0">
                    <a:srgbClr val="990000"/>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27651" name="Oval 3"/>
          <p:cNvSpPr>
            <a:spLocks noChangeArrowheads="1"/>
          </p:cNvSpPr>
          <p:nvPr/>
        </p:nvSpPr>
        <p:spPr bwMode="auto">
          <a:xfrm>
            <a:off x="76200" y="14478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T</a:t>
            </a:r>
          </a:p>
        </p:txBody>
      </p:sp>
      <p:sp>
        <p:nvSpPr>
          <p:cNvPr id="27652" name="Oval 4"/>
          <p:cNvSpPr>
            <a:spLocks noChangeArrowheads="1"/>
          </p:cNvSpPr>
          <p:nvPr/>
        </p:nvSpPr>
        <p:spPr bwMode="auto">
          <a:xfrm>
            <a:off x="533400" y="9144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R</a:t>
            </a:r>
          </a:p>
        </p:txBody>
      </p:sp>
      <p:sp>
        <p:nvSpPr>
          <p:cNvPr id="27653" name="Oval 5"/>
          <p:cNvSpPr>
            <a:spLocks noChangeArrowheads="1"/>
          </p:cNvSpPr>
          <p:nvPr/>
        </p:nvSpPr>
        <p:spPr bwMode="auto">
          <a:xfrm>
            <a:off x="762000" y="22860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Ò</a:t>
            </a:r>
          </a:p>
        </p:txBody>
      </p:sp>
      <p:sp>
        <p:nvSpPr>
          <p:cNvPr id="27654" name="Oval 6"/>
          <p:cNvSpPr>
            <a:spLocks noChangeArrowheads="1"/>
          </p:cNvSpPr>
          <p:nvPr/>
        </p:nvSpPr>
        <p:spPr bwMode="auto">
          <a:xfrm>
            <a:off x="1371600" y="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C</a:t>
            </a:r>
          </a:p>
        </p:txBody>
      </p:sp>
      <p:sp>
        <p:nvSpPr>
          <p:cNvPr id="27655" name="Oval 7"/>
          <p:cNvSpPr>
            <a:spLocks noChangeArrowheads="1"/>
          </p:cNvSpPr>
          <p:nvPr/>
        </p:nvSpPr>
        <p:spPr bwMode="auto">
          <a:xfrm>
            <a:off x="1905000" y="3810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H</a:t>
            </a:r>
          </a:p>
        </p:txBody>
      </p:sp>
      <p:sp>
        <p:nvSpPr>
          <p:cNvPr id="27656" name="Oval 8"/>
          <p:cNvSpPr>
            <a:spLocks noChangeArrowheads="1"/>
          </p:cNvSpPr>
          <p:nvPr/>
        </p:nvSpPr>
        <p:spPr bwMode="auto">
          <a:xfrm>
            <a:off x="2438400" y="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Ơ</a:t>
            </a:r>
          </a:p>
        </p:txBody>
      </p:sp>
      <p:sp>
        <p:nvSpPr>
          <p:cNvPr id="27657" name="Oval 9"/>
          <p:cNvSpPr>
            <a:spLocks noChangeArrowheads="1"/>
          </p:cNvSpPr>
          <p:nvPr/>
        </p:nvSpPr>
        <p:spPr bwMode="auto">
          <a:xfrm>
            <a:off x="2895600" y="457200"/>
            <a:ext cx="6858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I</a:t>
            </a:r>
          </a:p>
        </p:txBody>
      </p:sp>
      <p:sp>
        <p:nvSpPr>
          <p:cNvPr id="27658" name="Oval 10"/>
          <p:cNvSpPr>
            <a:spLocks noChangeArrowheads="1"/>
          </p:cNvSpPr>
          <p:nvPr/>
        </p:nvSpPr>
        <p:spPr bwMode="auto">
          <a:xfrm>
            <a:off x="3352800" y="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Ô</a:t>
            </a:r>
          </a:p>
        </p:txBody>
      </p:sp>
      <p:sp>
        <p:nvSpPr>
          <p:cNvPr id="27659" name="Oval 11"/>
          <p:cNvSpPr>
            <a:spLocks noChangeArrowheads="1"/>
          </p:cNvSpPr>
          <p:nvPr/>
        </p:nvSpPr>
        <p:spPr bwMode="auto">
          <a:xfrm>
            <a:off x="3962400" y="15240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C</a:t>
            </a:r>
          </a:p>
        </p:txBody>
      </p:sp>
      <p:sp>
        <p:nvSpPr>
          <p:cNvPr id="27660" name="Oval 12"/>
          <p:cNvSpPr>
            <a:spLocks noChangeArrowheads="1"/>
          </p:cNvSpPr>
          <p:nvPr/>
        </p:nvSpPr>
        <p:spPr bwMode="auto">
          <a:xfrm>
            <a:off x="4495800" y="0"/>
            <a:ext cx="6858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H</a:t>
            </a:r>
          </a:p>
        </p:txBody>
      </p:sp>
      <p:sp>
        <p:nvSpPr>
          <p:cNvPr id="27661" name="Oval 13"/>
          <p:cNvSpPr>
            <a:spLocks noChangeArrowheads="1"/>
          </p:cNvSpPr>
          <p:nvPr/>
        </p:nvSpPr>
        <p:spPr bwMode="auto">
          <a:xfrm>
            <a:off x="5029200" y="381000"/>
            <a:ext cx="6858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Ữ</a:t>
            </a:r>
          </a:p>
        </p:txBody>
      </p:sp>
      <p:sp>
        <p:nvSpPr>
          <p:cNvPr id="27662" name="Text Box 14"/>
          <p:cNvSpPr txBox="1">
            <a:spLocks noChangeArrowheads="1"/>
          </p:cNvSpPr>
          <p:nvPr/>
        </p:nvSpPr>
        <p:spPr bwMode="auto">
          <a:xfrm>
            <a:off x="2971800" y="1612900"/>
            <a:ext cx="5867400" cy="5245100"/>
          </a:xfrm>
          <a:prstGeom prst="rect">
            <a:avLst/>
          </a:prstGeom>
          <a:gradFill rotWithShape="1">
            <a:gsLst>
              <a:gs pos="0">
                <a:schemeClr val="bg1"/>
              </a:gs>
              <a:gs pos="100000">
                <a:srgbClr val="FF3399"/>
              </a:gs>
            </a:gsLst>
            <a:lin ang="18900000" scaled="1"/>
          </a:gradFill>
          <a:ln w="28575" algn="ctr">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spcBef>
                <a:spcPct val="0"/>
              </a:spcBef>
              <a:buFontTx/>
              <a:buNone/>
            </a:pPr>
            <a:r>
              <a:rPr lang="en-US" altLang="vi-VN" sz="2800">
                <a:latin typeface="Times New Roman" pitchFamily="18" charset="0"/>
              </a:rPr>
              <a:t>Có 7 ô hàng ngang và 1 ô hàng dọc. Chia lớp làm 2 đội A-B, mỗi đội lần lượt chọn ô chữ hàng ngang. Trong vòng 10 giây nếu trả lời đúng ghi được 10 điểm, nếu trả lời sai đội còn lại giành quyền trả lời. Đội nào đoán được ô chữ hàng dọc ghi được 30 điểm, nếu sai trò chơi sẽ tiếp tục cho đến khi tìm ra hết các từ hàng ngang. Đội nào ghi được nhiều điểm hơn sẽ giành chiến thắng.</a:t>
            </a:r>
          </a:p>
          <a:p>
            <a:pPr algn="just">
              <a:spcBef>
                <a:spcPct val="0"/>
              </a:spcBef>
              <a:buFontTx/>
              <a:buNone/>
            </a:pPr>
            <a:r>
              <a:rPr lang="en-US" altLang="vi-VN" sz="2800">
                <a:latin typeface="Times New Roman" pitchFamily="18" charset="0"/>
              </a:rPr>
              <a:t>                                                        </a:t>
            </a:r>
          </a:p>
        </p:txBody>
      </p:sp>
      <p:grpSp>
        <p:nvGrpSpPr>
          <p:cNvPr id="2" name="Group 15"/>
          <p:cNvGrpSpPr>
            <a:grpSpLocks/>
          </p:cNvGrpSpPr>
          <p:nvPr/>
        </p:nvGrpSpPr>
        <p:grpSpPr bwMode="auto">
          <a:xfrm>
            <a:off x="1524000" y="1219200"/>
            <a:ext cx="1393825" cy="1706563"/>
            <a:chOff x="946" y="756"/>
            <a:chExt cx="878" cy="1075"/>
          </a:xfrm>
        </p:grpSpPr>
        <p:sp>
          <p:nvSpPr>
            <p:cNvPr id="27664" name="AutoShape 16"/>
            <p:cNvSpPr>
              <a:spLocks noChangeArrowheads="1"/>
            </p:cNvSpPr>
            <p:nvPr/>
          </p:nvSpPr>
          <p:spPr bwMode="auto">
            <a:xfrm rot="-1242130">
              <a:off x="1008" y="824"/>
              <a:ext cx="816" cy="856"/>
            </a:xfrm>
            <a:prstGeom prst="star5">
              <a:avLst/>
            </a:prstGeom>
            <a:gradFill rotWithShape="1">
              <a:gsLst>
                <a:gs pos="0">
                  <a:schemeClr val="accent2"/>
                </a:gs>
                <a:gs pos="100000">
                  <a:srgbClr val="FFFF00"/>
                </a:gs>
              </a:gsLst>
              <a:lin ang="5400000" scaled="1"/>
            </a:gradFill>
            <a:ln w="9525" algn="ctr">
              <a:miter lim="800000"/>
              <a:headEnd/>
              <a:tailEnd/>
            </a:ln>
            <a:effectLst/>
            <a:scene3d>
              <a:camera prst="legacyPerspectiveTopRight">
                <a:rot lat="20699999" lon="19499999" rev="0"/>
              </a:camera>
              <a:lightRig rig="legacyFlat3" dir="b"/>
            </a:scene3d>
            <a:sp3d prstMaterial="legacyMatte">
              <a:bevelT w="13500" h="13500" prst="angle"/>
              <a:bevelB w="13500" h="13500" prst="angle"/>
              <a:extrusionClr>
                <a:srgbClr val="FF0066"/>
              </a:extrusionClr>
            </a:sp3d>
            <a:extLst/>
          </p:spPr>
          <p:txBody>
            <a:bodyPr wrap="none" anchor="ctr">
              <a:flatTx/>
            </a:bodyPr>
            <a:lstStyle/>
            <a:p>
              <a:pPr algn="ctr" eaLnBrk="0" hangingPunct="0">
                <a:defRPr/>
              </a:pPr>
              <a:r>
                <a:rPr lang="en-US" sz="3200">
                  <a:solidFill>
                    <a:srgbClr val="0000FF"/>
                  </a:solidFill>
                  <a:latin typeface="Times New Roman" pitchFamily="18" charset="0"/>
                  <a:cs typeface="Arial" charset="0"/>
                </a:rPr>
                <a:t>Luật chơi</a:t>
              </a:r>
            </a:p>
          </p:txBody>
        </p:sp>
        <p:pic>
          <p:nvPicPr>
            <p:cNvPr id="42003"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327552" flipV="1">
              <a:off x="1587" y="1389"/>
              <a:ext cx="42" cy="335"/>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4"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98630" flipV="1">
              <a:off x="1076" y="1071"/>
              <a:ext cx="47" cy="307"/>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5"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852047" flipV="1">
              <a:off x="1344" y="756"/>
              <a:ext cx="47" cy="357"/>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6"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95121" flipV="1">
              <a:off x="1248" y="816"/>
              <a:ext cx="34" cy="393"/>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7"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818" flipV="1">
              <a:off x="1247" y="1489"/>
              <a:ext cx="48" cy="335"/>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8"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54421" flipV="1">
              <a:off x="1597" y="890"/>
              <a:ext cx="52" cy="275"/>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9"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520073" flipV="1">
              <a:off x="1654" y="1302"/>
              <a:ext cx="47" cy="301"/>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10"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46531" flipH="1" flipV="1">
              <a:off x="1337" y="1495"/>
              <a:ext cx="56" cy="336"/>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7" name="Picture 134" descr="S128x128P_1023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38938"/>
            <a:ext cx="1524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4" descr="zeichen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9963" y="4235450"/>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51"/>
                                        </p:tgtEl>
                                        <p:attrNameLst>
                                          <p:attrName>style.visibility</p:attrName>
                                        </p:attrNameLst>
                                      </p:cBhvr>
                                      <p:to>
                                        <p:strVal val="visible"/>
                                      </p:to>
                                    </p:set>
                                    <p:anim calcmode="discrete" valueType="clr">
                                      <p:cBhvr override="childStyle">
                                        <p:cTn id="7" dur="80"/>
                                        <p:tgtEl>
                                          <p:spTgt spid="276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1"/>
                                        </p:tgtEl>
                                        <p:attrNameLst>
                                          <p:attrName>fillcolor</p:attrName>
                                        </p:attrNameLst>
                                      </p:cBhvr>
                                      <p:tavLst>
                                        <p:tav tm="0">
                                          <p:val>
                                            <p:clrVal>
                                              <a:schemeClr val="accent2"/>
                                            </p:clrVal>
                                          </p:val>
                                        </p:tav>
                                        <p:tav tm="50000">
                                          <p:val>
                                            <p:clrVal>
                                              <a:schemeClr val="hlink"/>
                                            </p:clrVal>
                                          </p:val>
                                        </p:tav>
                                      </p:tavLst>
                                    </p:anim>
                                    <p:set>
                                      <p:cBhvr>
                                        <p:cTn id="9" dur="80"/>
                                        <p:tgtEl>
                                          <p:spTgt spid="276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7652"/>
                                        </p:tgtEl>
                                        <p:attrNameLst>
                                          <p:attrName>style.visibility</p:attrName>
                                        </p:attrNameLst>
                                      </p:cBhvr>
                                      <p:to>
                                        <p:strVal val="visible"/>
                                      </p:to>
                                    </p:set>
                                    <p:anim calcmode="discrete" valueType="clr">
                                      <p:cBhvr override="childStyle">
                                        <p:cTn id="12"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2"/>
                                        </p:tgtEl>
                                        <p:attrNameLst>
                                          <p:attrName>fillcolor</p:attrName>
                                        </p:attrNameLst>
                                      </p:cBhvr>
                                      <p:tavLst>
                                        <p:tav tm="0">
                                          <p:val>
                                            <p:clrVal>
                                              <a:schemeClr val="accent2"/>
                                            </p:clrVal>
                                          </p:val>
                                        </p:tav>
                                        <p:tav tm="50000">
                                          <p:val>
                                            <p:clrVal>
                                              <a:schemeClr val="hlink"/>
                                            </p:clrVal>
                                          </p:val>
                                        </p:tav>
                                      </p:tavLst>
                                    </p:anim>
                                    <p:set>
                                      <p:cBhvr>
                                        <p:cTn id="14" dur="80"/>
                                        <p:tgtEl>
                                          <p:spTgt spid="27652"/>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7653"/>
                                        </p:tgtEl>
                                        <p:attrNameLst>
                                          <p:attrName>style.visibility</p:attrName>
                                        </p:attrNameLst>
                                      </p:cBhvr>
                                      <p:to>
                                        <p:strVal val="visible"/>
                                      </p:to>
                                    </p:set>
                                    <p:anim calcmode="discrete" valueType="clr">
                                      <p:cBhvr override="childStyle">
                                        <p:cTn id="17"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7653"/>
                                        </p:tgtEl>
                                        <p:attrNameLst>
                                          <p:attrName>fillcolor</p:attrName>
                                        </p:attrNameLst>
                                      </p:cBhvr>
                                      <p:tavLst>
                                        <p:tav tm="0">
                                          <p:val>
                                            <p:clrVal>
                                              <a:schemeClr val="accent2"/>
                                            </p:clrVal>
                                          </p:val>
                                        </p:tav>
                                        <p:tav tm="50000">
                                          <p:val>
                                            <p:clrVal>
                                              <a:schemeClr val="hlink"/>
                                            </p:clrVal>
                                          </p:val>
                                        </p:tav>
                                      </p:tavLst>
                                    </p:anim>
                                    <p:set>
                                      <p:cBhvr>
                                        <p:cTn id="19" dur="80"/>
                                        <p:tgtEl>
                                          <p:spTgt spid="27653"/>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27654"/>
                                        </p:tgtEl>
                                        <p:attrNameLst>
                                          <p:attrName>style.visibility</p:attrName>
                                        </p:attrNameLst>
                                      </p:cBhvr>
                                      <p:to>
                                        <p:strVal val="visible"/>
                                      </p:to>
                                    </p:set>
                                    <p:anim calcmode="discrete" valueType="clr">
                                      <p:cBhvr override="childStyle">
                                        <p:cTn id="22"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654"/>
                                        </p:tgtEl>
                                        <p:attrNameLst>
                                          <p:attrName>fillcolor</p:attrName>
                                        </p:attrNameLst>
                                      </p:cBhvr>
                                      <p:tavLst>
                                        <p:tav tm="0">
                                          <p:val>
                                            <p:clrVal>
                                              <a:schemeClr val="accent2"/>
                                            </p:clrVal>
                                          </p:val>
                                        </p:tav>
                                        <p:tav tm="50000">
                                          <p:val>
                                            <p:clrVal>
                                              <a:schemeClr val="hlink"/>
                                            </p:clrVal>
                                          </p:val>
                                        </p:tav>
                                      </p:tavLst>
                                    </p:anim>
                                    <p:set>
                                      <p:cBhvr>
                                        <p:cTn id="24" dur="80"/>
                                        <p:tgtEl>
                                          <p:spTgt spid="27654"/>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27655"/>
                                        </p:tgtEl>
                                        <p:attrNameLst>
                                          <p:attrName>style.visibility</p:attrName>
                                        </p:attrNameLst>
                                      </p:cBhvr>
                                      <p:to>
                                        <p:strVal val="visible"/>
                                      </p:to>
                                    </p:set>
                                    <p:anim calcmode="discrete" valueType="clr">
                                      <p:cBhvr override="childStyle">
                                        <p:cTn id="27" dur="80"/>
                                        <p:tgtEl>
                                          <p:spTgt spid="2765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7655"/>
                                        </p:tgtEl>
                                        <p:attrNameLst>
                                          <p:attrName>fillcolor</p:attrName>
                                        </p:attrNameLst>
                                      </p:cBhvr>
                                      <p:tavLst>
                                        <p:tav tm="0">
                                          <p:val>
                                            <p:clrVal>
                                              <a:schemeClr val="accent2"/>
                                            </p:clrVal>
                                          </p:val>
                                        </p:tav>
                                        <p:tav tm="50000">
                                          <p:val>
                                            <p:clrVal>
                                              <a:schemeClr val="hlink"/>
                                            </p:clrVal>
                                          </p:val>
                                        </p:tav>
                                      </p:tavLst>
                                    </p:anim>
                                    <p:set>
                                      <p:cBhvr>
                                        <p:cTn id="29" dur="80"/>
                                        <p:tgtEl>
                                          <p:spTgt spid="27655"/>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27656"/>
                                        </p:tgtEl>
                                        <p:attrNameLst>
                                          <p:attrName>style.visibility</p:attrName>
                                        </p:attrNameLst>
                                      </p:cBhvr>
                                      <p:to>
                                        <p:strVal val="visible"/>
                                      </p:to>
                                    </p:set>
                                    <p:anim calcmode="discrete" valueType="clr">
                                      <p:cBhvr override="childStyle">
                                        <p:cTn id="32" dur="80"/>
                                        <p:tgtEl>
                                          <p:spTgt spid="2765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656"/>
                                        </p:tgtEl>
                                        <p:attrNameLst>
                                          <p:attrName>fillcolor</p:attrName>
                                        </p:attrNameLst>
                                      </p:cBhvr>
                                      <p:tavLst>
                                        <p:tav tm="0">
                                          <p:val>
                                            <p:clrVal>
                                              <a:schemeClr val="accent2"/>
                                            </p:clrVal>
                                          </p:val>
                                        </p:tav>
                                        <p:tav tm="50000">
                                          <p:val>
                                            <p:clrVal>
                                              <a:schemeClr val="hlink"/>
                                            </p:clrVal>
                                          </p:val>
                                        </p:tav>
                                      </p:tavLst>
                                    </p:anim>
                                    <p:set>
                                      <p:cBhvr>
                                        <p:cTn id="34" dur="80"/>
                                        <p:tgtEl>
                                          <p:spTgt spid="27656"/>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657"/>
                                        </p:tgtEl>
                                        <p:attrNameLst>
                                          <p:attrName>style.visibility</p:attrName>
                                        </p:attrNameLst>
                                      </p:cBhvr>
                                      <p:to>
                                        <p:strVal val="visible"/>
                                      </p:to>
                                    </p:set>
                                    <p:anim calcmode="discrete" valueType="clr">
                                      <p:cBhvr override="childStyle">
                                        <p:cTn id="37" dur="80"/>
                                        <p:tgtEl>
                                          <p:spTgt spid="2765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657"/>
                                        </p:tgtEl>
                                        <p:attrNameLst>
                                          <p:attrName>fillcolor</p:attrName>
                                        </p:attrNameLst>
                                      </p:cBhvr>
                                      <p:tavLst>
                                        <p:tav tm="0">
                                          <p:val>
                                            <p:clrVal>
                                              <a:schemeClr val="accent2"/>
                                            </p:clrVal>
                                          </p:val>
                                        </p:tav>
                                        <p:tav tm="50000">
                                          <p:val>
                                            <p:clrVal>
                                              <a:schemeClr val="hlink"/>
                                            </p:clrVal>
                                          </p:val>
                                        </p:tav>
                                      </p:tavLst>
                                    </p:anim>
                                    <p:set>
                                      <p:cBhvr>
                                        <p:cTn id="39" dur="80"/>
                                        <p:tgtEl>
                                          <p:spTgt spid="27657"/>
                                        </p:tgtEl>
                                        <p:attrNameLst>
                                          <p:attrName>fill.type</p:attrName>
                                        </p:attrNameLst>
                                      </p:cBhvr>
                                      <p:to>
                                        <p:strVal val="solid"/>
                                      </p:to>
                                    </p:se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27658"/>
                                        </p:tgtEl>
                                        <p:attrNameLst>
                                          <p:attrName>style.visibility</p:attrName>
                                        </p:attrNameLst>
                                      </p:cBhvr>
                                      <p:to>
                                        <p:strVal val="visible"/>
                                      </p:to>
                                    </p:set>
                                    <p:anim calcmode="discrete" valueType="clr">
                                      <p:cBhvr override="childStyle">
                                        <p:cTn id="42"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7658"/>
                                        </p:tgtEl>
                                        <p:attrNameLst>
                                          <p:attrName>fillcolor</p:attrName>
                                        </p:attrNameLst>
                                      </p:cBhvr>
                                      <p:tavLst>
                                        <p:tav tm="0">
                                          <p:val>
                                            <p:clrVal>
                                              <a:schemeClr val="accent2"/>
                                            </p:clrVal>
                                          </p:val>
                                        </p:tav>
                                        <p:tav tm="50000">
                                          <p:val>
                                            <p:clrVal>
                                              <a:schemeClr val="hlink"/>
                                            </p:clrVal>
                                          </p:val>
                                        </p:tav>
                                      </p:tavLst>
                                    </p:anim>
                                    <p:set>
                                      <p:cBhvr>
                                        <p:cTn id="44" dur="80"/>
                                        <p:tgtEl>
                                          <p:spTgt spid="27658"/>
                                        </p:tgtEl>
                                        <p:attrNameLst>
                                          <p:attrName>fill.type</p:attrName>
                                        </p:attrNameLst>
                                      </p:cBhvr>
                                      <p:to>
                                        <p:strVal val="solid"/>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27659"/>
                                        </p:tgtEl>
                                        <p:attrNameLst>
                                          <p:attrName>style.visibility</p:attrName>
                                        </p:attrNameLst>
                                      </p:cBhvr>
                                      <p:to>
                                        <p:strVal val="visible"/>
                                      </p:to>
                                    </p:set>
                                    <p:anim calcmode="discrete" valueType="clr">
                                      <p:cBhvr override="childStyle">
                                        <p:cTn id="47"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7659"/>
                                        </p:tgtEl>
                                        <p:attrNameLst>
                                          <p:attrName>fillcolor</p:attrName>
                                        </p:attrNameLst>
                                      </p:cBhvr>
                                      <p:tavLst>
                                        <p:tav tm="0">
                                          <p:val>
                                            <p:clrVal>
                                              <a:schemeClr val="accent2"/>
                                            </p:clrVal>
                                          </p:val>
                                        </p:tav>
                                        <p:tav tm="50000">
                                          <p:val>
                                            <p:clrVal>
                                              <a:schemeClr val="hlink"/>
                                            </p:clrVal>
                                          </p:val>
                                        </p:tav>
                                      </p:tavLst>
                                    </p:anim>
                                    <p:set>
                                      <p:cBhvr>
                                        <p:cTn id="49" dur="80"/>
                                        <p:tgtEl>
                                          <p:spTgt spid="27659"/>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27660"/>
                                        </p:tgtEl>
                                        <p:attrNameLst>
                                          <p:attrName>style.visibility</p:attrName>
                                        </p:attrNameLst>
                                      </p:cBhvr>
                                      <p:to>
                                        <p:strVal val="visible"/>
                                      </p:to>
                                    </p:set>
                                    <p:anim calcmode="discrete" valueType="clr">
                                      <p:cBhvr override="childStyle">
                                        <p:cTn id="52" dur="80"/>
                                        <p:tgtEl>
                                          <p:spTgt spid="27660"/>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7660"/>
                                        </p:tgtEl>
                                        <p:attrNameLst>
                                          <p:attrName>fillcolor</p:attrName>
                                        </p:attrNameLst>
                                      </p:cBhvr>
                                      <p:tavLst>
                                        <p:tav tm="0">
                                          <p:val>
                                            <p:clrVal>
                                              <a:schemeClr val="accent2"/>
                                            </p:clrVal>
                                          </p:val>
                                        </p:tav>
                                        <p:tav tm="50000">
                                          <p:val>
                                            <p:clrVal>
                                              <a:schemeClr val="hlink"/>
                                            </p:clrVal>
                                          </p:val>
                                        </p:tav>
                                      </p:tavLst>
                                    </p:anim>
                                    <p:set>
                                      <p:cBhvr>
                                        <p:cTn id="54" dur="80"/>
                                        <p:tgtEl>
                                          <p:spTgt spid="27660"/>
                                        </p:tgtEl>
                                        <p:attrNameLst>
                                          <p:attrName>fill.type</p:attrName>
                                        </p:attrNameLst>
                                      </p:cBhvr>
                                      <p:to>
                                        <p:strVal val="solid"/>
                                      </p:to>
                                    </p:set>
                                  </p:childTnLst>
                                </p:cTn>
                              </p:par>
                              <p:par>
                                <p:cTn id="55" presetID="27" presetClass="entr" presetSubtype="0" fill="hold" grpId="0" nodeType="withEffect">
                                  <p:stCondLst>
                                    <p:cond delay="0"/>
                                  </p:stCondLst>
                                  <p:iterate type="lt">
                                    <p:tmPct val="50000"/>
                                  </p:iterate>
                                  <p:childTnLst>
                                    <p:set>
                                      <p:cBhvr>
                                        <p:cTn id="56" dur="1" fill="hold">
                                          <p:stCondLst>
                                            <p:cond delay="0"/>
                                          </p:stCondLst>
                                        </p:cTn>
                                        <p:tgtEl>
                                          <p:spTgt spid="27661"/>
                                        </p:tgtEl>
                                        <p:attrNameLst>
                                          <p:attrName>style.visibility</p:attrName>
                                        </p:attrNameLst>
                                      </p:cBhvr>
                                      <p:to>
                                        <p:strVal val="visible"/>
                                      </p:to>
                                    </p:set>
                                    <p:anim calcmode="discrete" valueType="clr">
                                      <p:cBhvr override="childStyle">
                                        <p:cTn id="57" dur="80"/>
                                        <p:tgtEl>
                                          <p:spTgt spid="2766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7661"/>
                                        </p:tgtEl>
                                        <p:attrNameLst>
                                          <p:attrName>fillcolor</p:attrName>
                                        </p:attrNameLst>
                                      </p:cBhvr>
                                      <p:tavLst>
                                        <p:tav tm="0">
                                          <p:val>
                                            <p:clrVal>
                                              <a:schemeClr val="accent2"/>
                                            </p:clrVal>
                                          </p:val>
                                        </p:tav>
                                        <p:tav tm="50000">
                                          <p:val>
                                            <p:clrVal>
                                              <a:schemeClr val="hlink"/>
                                            </p:clrVal>
                                          </p:val>
                                        </p:tav>
                                      </p:tavLst>
                                    </p:anim>
                                    <p:set>
                                      <p:cBhvr>
                                        <p:cTn id="59" dur="80"/>
                                        <p:tgtEl>
                                          <p:spTgt spid="27661"/>
                                        </p:tgtEl>
                                        <p:attrNameLst>
                                          <p:attrName>fill.type</p:attrName>
                                        </p:attrNameLst>
                                      </p:cBhvr>
                                      <p:to>
                                        <p:strVal val="solid"/>
                                      </p:to>
                                    </p:set>
                                  </p:childTnLst>
                                </p:cTn>
                              </p:par>
                              <p:par>
                                <p:cTn id="60" presetID="8" presetClass="entr" presetSubtype="16"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amond(in)">
                                      <p:cBhvr>
                                        <p:cTn id="62" dur="1000"/>
                                        <p:tgtEl>
                                          <p:spTgt spid="27"/>
                                        </p:tgtEl>
                                      </p:cBhvr>
                                    </p:animEffec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par>
                                <p:cTn id="63" presetID="8" presetClass="exit" presetSubtype="16" fill="hold" nodeType="withEffect">
                                  <p:stCondLst>
                                    <p:cond delay="0"/>
                                  </p:stCondLst>
                                  <p:childTnLst>
                                    <p:animEffect transition="out" filter="diamond(in)">
                                      <p:cBhvr>
                                        <p:cTn id="64" dur="5000"/>
                                        <p:tgtEl>
                                          <p:spTgt spid="27"/>
                                        </p:tgtEl>
                                      </p:cBhvr>
                                    </p:animEffect>
                                    <p:set>
                                      <p:cBhvr>
                                        <p:cTn id="65" dur="1" fill="hold">
                                          <p:stCondLst>
                                            <p:cond delay="4999"/>
                                          </p:stCondLst>
                                        </p:cTn>
                                        <p:tgtEl>
                                          <p:spTgt spid="27"/>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2000"/>
                                        <p:tgtEl>
                                          <p:spTgt spid="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27662"/>
                                        </p:tgtEl>
                                        <p:attrNameLst>
                                          <p:attrName>style.visibility</p:attrName>
                                        </p:attrNameLst>
                                      </p:cBhvr>
                                      <p:to>
                                        <p:strVal val="visible"/>
                                      </p:to>
                                    </p:set>
                                    <p:animEffect transition="in" filter="checkerboard(across)">
                                      <p:cBhvr>
                                        <p:cTn id="75"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P spid="27657" grpId="0" animBg="1"/>
      <p:bldP spid="27658" grpId="0" animBg="1"/>
      <p:bldP spid="27659" grpId="0" animBg="1"/>
      <p:bldP spid="27660" grpId="0" animBg="1"/>
      <p:bldP spid="27661" grpId="0" animBg="1"/>
      <p:bldP spid="2766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6477000" y="6477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FF"/>
                </a:solidFill>
              </a:rPr>
              <a:t>2018</a:t>
            </a:r>
          </a:p>
        </p:txBody>
      </p:sp>
      <p:sp>
        <p:nvSpPr>
          <p:cNvPr id="21" name="Rectangle 20"/>
          <p:cNvSpPr/>
          <p:nvPr/>
        </p:nvSpPr>
        <p:spPr>
          <a:xfrm>
            <a:off x="3048000" y="5715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CN</a:t>
            </a:r>
          </a:p>
        </p:txBody>
      </p:sp>
      <p:grpSp>
        <p:nvGrpSpPr>
          <p:cNvPr id="3" name="Group 26"/>
          <p:cNvGrpSpPr>
            <a:grpSpLocks/>
          </p:cNvGrpSpPr>
          <p:nvPr/>
        </p:nvGrpSpPr>
        <p:grpSpPr bwMode="auto">
          <a:xfrm>
            <a:off x="914400" y="6172200"/>
            <a:ext cx="7010400" cy="249238"/>
            <a:chOff x="771525" y="5362575"/>
            <a:chExt cx="7010400" cy="248444"/>
          </a:xfrm>
        </p:grpSpPr>
        <p:cxnSp>
          <p:nvCxnSpPr>
            <p:cNvPr id="16" name="Straight Arrow Connector 15"/>
            <p:cNvCxnSpPr/>
            <p:nvPr/>
          </p:nvCxnSpPr>
          <p:spPr>
            <a:xfrm>
              <a:off x="771525" y="5486006"/>
              <a:ext cx="7010400" cy="158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896465" y="5495495"/>
              <a:ext cx="227872"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239658" y="5475717"/>
              <a:ext cx="22787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20458" y="5485212"/>
              <a:ext cx="22787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819400" y="6477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FF"/>
                </a:solidFill>
              </a:rPr>
              <a:t>0</a:t>
            </a:r>
          </a:p>
        </p:txBody>
      </p:sp>
      <p:sp>
        <p:nvSpPr>
          <p:cNvPr id="24" name="Rectangle 23"/>
          <p:cNvSpPr/>
          <p:nvPr/>
        </p:nvSpPr>
        <p:spPr>
          <a:xfrm>
            <a:off x="1524000" y="6477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FF"/>
                </a:solidFill>
              </a:rPr>
              <a:t>700</a:t>
            </a:r>
          </a:p>
        </p:txBody>
      </p:sp>
      <p:sp>
        <p:nvSpPr>
          <p:cNvPr id="25" name="Rectangle 24"/>
          <p:cNvSpPr/>
          <p:nvPr/>
        </p:nvSpPr>
        <p:spPr>
          <a:xfrm>
            <a:off x="914400" y="571500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nước Văn Lang</a:t>
            </a:r>
          </a:p>
        </p:txBody>
      </p:sp>
      <p:sp>
        <p:nvSpPr>
          <p:cNvPr id="7194" name="Text Box 26"/>
          <p:cNvSpPr txBox="1">
            <a:spLocks noChangeArrowheads="1"/>
          </p:cNvSpPr>
          <p:nvPr/>
        </p:nvSpPr>
        <p:spPr bwMode="auto">
          <a:xfrm>
            <a:off x="0" y="5257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2400" b="1">
                <a:latin typeface="Times New Roman" pitchFamily="18" charset="0"/>
                <a:cs typeface="Times New Roman" pitchFamily="18" charset="0"/>
              </a:rPr>
              <a:t>Xác định thời gian ra đời của nước Văn Lang trên trục thời gian.</a:t>
            </a:r>
            <a:endParaRPr lang="en-US" altLang="vi-VN" sz="2400">
              <a:latin typeface="Times New Roman" pitchFamily="18" charset="0"/>
              <a:cs typeface="Times New Roman" pitchFamily="18" charset="0"/>
            </a:endParaRPr>
          </a:p>
        </p:txBody>
      </p:sp>
      <p:sp>
        <p:nvSpPr>
          <p:cNvPr id="6153" name="Text Box 27"/>
          <p:cNvSpPr txBox="1">
            <a:spLocks noChangeArrowheads="1"/>
          </p:cNvSpPr>
          <p:nvPr/>
        </p:nvSpPr>
        <p:spPr bwMode="auto">
          <a:xfrm>
            <a:off x="0" y="2057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1.Thời gian hình thành và địa phận của nước Văn Lang.</a:t>
            </a:r>
            <a:endParaRPr lang="en-US" altLang="vi-VN" sz="2800">
              <a:solidFill>
                <a:srgbClr val="0000FF"/>
              </a:solidFill>
              <a:latin typeface="Times New Roman" pitchFamily="18" charset="0"/>
              <a:cs typeface="Times New Roman" pitchFamily="18" charset="0"/>
            </a:endParaRPr>
          </a:p>
        </p:txBody>
      </p:sp>
      <p:sp>
        <p:nvSpPr>
          <p:cNvPr id="6154" name="TextBox 25"/>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graphicFrame>
        <p:nvGraphicFramePr>
          <p:cNvPr id="30" name="Table 29"/>
          <p:cNvGraphicFramePr>
            <a:graphicFrameLocks noGrp="1"/>
          </p:cNvGraphicFramePr>
          <p:nvPr/>
        </p:nvGraphicFramePr>
        <p:xfrm>
          <a:off x="381000" y="2743200"/>
          <a:ext cx="8305800" cy="2132241"/>
        </p:xfrm>
        <a:graphic>
          <a:graphicData uri="http://schemas.openxmlformats.org/drawingml/2006/table">
            <a:tbl>
              <a:tblPr firstRow="1" bandRow="1">
                <a:tableStyleId>{5C22544A-7EE6-4342-B048-85BDC9FD1C3A}</a:tableStyleId>
              </a:tblPr>
              <a:tblGrid>
                <a:gridCol w="4076700"/>
                <a:gridCol w="4229100"/>
              </a:tblGrid>
              <a:tr h="518040">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893">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800" dirty="0" smtClean="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381000" y="2743200"/>
          <a:ext cx="8305800" cy="2132241"/>
        </p:xfrm>
        <a:graphic>
          <a:graphicData uri="http://schemas.openxmlformats.org/drawingml/2006/table">
            <a:tbl>
              <a:tblPr firstRow="1" bandRow="1">
                <a:tableStyleId>{5C22544A-7EE6-4342-B048-85BDC9FD1C3A}</a:tableStyleId>
              </a:tblPr>
              <a:tblGrid>
                <a:gridCol w="4076700"/>
                <a:gridCol w="4229100"/>
              </a:tblGrid>
              <a:tr h="518040">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Lang</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893">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800" dirty="0" smtClean="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Table 27"/>
          <p:cNvGraphicFramePr>
            <a:graphicFrameLocks noGrp="1"/>
          </p:cNvGraphicFramePr>
          <p:nvPr/>
        </p:nvGraphicFramePr>
        <p:xfrm>
          <a:off x="381000" y="2743200"/>
          <a:ext cx="8305800" cy="2132241"/>
        </p:xfrm>
        <a:graphic>
          <a:graphicData uri="http://schemas.openxmlformats.org/drawingml/2006/table">
            <a:tbl>
              <a:tblPr firstRow="1" bandRow="1">
                <a:tableStyleId>{5C22544A-7EE6-4342-B048-85BDC9FD1C3A}</a:tableStyleId>
              </a:tblPr>
              <a:tblGrid>
                <a:gridCol w="4076700"/>
                <a:gridCol w="4229100"/>
              </a:tblGrid>
              <a:tr h="518040">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Lang</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893">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Khoảng</a:t>
                      </a:r>
                      <a:r>
                        <a:rPr lang="en-US" sz="2800" baseline="0" smtClean="0">
                          <a:latin typeface="Times New Roman" panose="02020603050405020304" pitchFamily="18" charset="0"/>
                          <a:cs typeface="Times New Roman" panose="02020603050405020304" pitchFamily="18" charset="0"/>
                        </a:rPr>
                        <a:t> năm 700 TCN</a:t>
                      </a:r>
                      <a:endParaRPr lang="vi-VN" sz="2800" dirty="0" smtClean="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nvGraphicFramePr>
        <p:xfrm>
          <a:off x="381000" y="2698750"/>
          <a:ext cx="8305800" cy="2559188"/>
        </p:xfrm>
        <a:graphic>
          <a:graphicData uri="http://schemas.openxmlformats.org/drawingml/2006/table">
            <a:tbl>
              <a:tblPr firstRow="1" bandRow="1">
                <a:tableStyleId>{5C22544A-7EE6-4342-B048-85BDC9FD1C3A}</a:tableStyleId>
              </a:tblPr>
              <a:tblGrid>
                <a:gridCol w="4076700"/>
                <a:gridCol w="4229100"/>
              </a:tblGrid>
              <a:tr h="518106">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06">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Lang</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8048">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Khoảng</a:t>
                      </a:r>
                      <a:r>
                        <a:rPr lang="en-US" sz="2800" baseline="0" smtClean="0">
                          <a:latin typeface="Times New Roman" panose="02020603050405020304" pitchFamily="18" charset="0"/>
                          <a:cs typeface="Times New Roman" panose="02020603050405020304" pitchFamily="18" charset="0"/>
                        </a:rPr>
                        <a:t> năm 700 TCN</a:t>
                      </a:r>
                      <a:endParaRPr lang="vi-VN" sz="2800" dirty="0" smtClean="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791">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Mã</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Cả</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94"/>
                                        </p:tgtEl>
                                        <p:attrNameLst>
                                          <p:attrName>style.visibility</p:attrName>
                                        </p:attrNameLst>
                                      </p:cBhvr>
                                      <p:to>
                                        <p:strVal val="visible"/>
                                      </p:to>
                                    </p:set>
                                    <p:animEffect transition="in" filter="barn(inVertical)">
                                      <p:cBhvr>
                                        <p:cTn id="27" dur="500"/>
                                        <p:tgtEl>
                                          <p:spTgt spid="7194"/>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500"/>
                                        <p:tgtEl>
                                          <p:spTgt spid="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719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134" descr="S128x128P_102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91200"/>
            <a:ext cx="45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WordArt 56"/>
          <p:cNvSpPr>
            <a:spLocks noChangeArrowheads="1" noChangeShapeType="1" noTextEdit="1"/>
          </p:cNvSpPr>
          <p:nvPr/>
        </p:nvSpPr>
        <p:spPr bwMode="auto">
          <a:xfrm>
            <a:off x="2438400" y="20638"/>
            <a:ext cx="4495800" cy="588962"/>
          </a:xfrm>
          <a:prstGeom prst="rect">
            <a:avLst/>
          </a:prstGeom>
        </p:spPr>
        <p:txBody>
          <a:bodyPr wrap="none" fromWordArt="1">
            <a:prstTxWarp prst="textPlain">
              <a:avLst>
                <a:gd name="adj" fmla="val 50000"/>
              </a:avLst>
            </a:prstTxWarp>
            <a:scene3d>
              <a:camera prst="legacyObliqueTopRight"/>
              <a:lightRig rig="legacyFlat2" dir="t"/>
            </a:scene3d>
            <a:sp3d extrusionH="227000" prstMaterial="legacyMatte">
              <a:extrusionClr>
                <a:srgbClr val="FFFF00"/>
              </a:extrusionClr>
            </a:sp3d>
          </a:bodyPr>
          <a:lstStyle/>
          <a:p>
            <a:pPr algn="ctr"/>
            <a:r>
              <a:rPr lang="vi-VN" sz="3600" b="1" kern="10">
                <a:ln w="9525">
                  <a:round/>
                  <a:headEnd/>
                  <a:tailEnd/>
                </a:ln>
                <a:gradFill rotWithShape="1">
                  <a:gsLst>
                    <a:gs pos="0">
                      <a:srgbClr val="FFFF00"/>
                    </a:gs>
                    <a:gs pos="100000">
                      <a:srgbClr val="FF9933"/>
                    </a:gs>
                  </a:gsLst>
                  <a:path path="rect">
                    <a:fillToRect l="50000" t="50000" r="50000" b="50000"/>
                  </a:path>
                </a:gradFill>
                <a:latin typeface="Times New Roman"/>
                <a:cs typeface="Times New Roman"/>
              </a:rPr>
              <a:t>TRÒ CHƠI Ô CHỮ</a:t>
            </a:r>
          </a:p>
        </p:txBody>
      </p:sp>
      <p:grpSp>
        <p:nvGrpSpPr>
          <p:cNvPr id="1029" name="Group 6"/>
          <p:cNvGrpSpPr>
            <a:grpSpLocks/>
          </p:cNvGrpSpPr>
          <p:nvPr/>
        </p:nvGrpSpPr>
        <p:grpSpPr bwMode="auto">
          <a:xfrm>
            <a:off x="4217988" y="838200"/>
            <a:ext cx="1420812" cy="584200"/>
            <a:chOff x="3089" y="816"/>
            <a:chExt cx="847" cy="272"/>
          </a:xfrm>
        </p:grpSpPr>
        <p:grpSp>
          <p:nvGrpSpPr>
            <p:cNvPr id="1153" name="Group 7"/>
            <p:cNvGrpSpPr>
              <a:grpSpLocks/>
            </p:cNvGrpSpPr>
            <p:nvPr/>
          </p:nvGrpSpPr>
          <p:grpSpPr bwMode="auto">
            <a:xfrm>
              <a:off x="3089" y="816"/>
              <a:ext cx="559" cy="272"/>
              <a:chOff x="3089" y="816"/>
              <a:chExt cx="559" cy="272"/>
            </a:xfrm>
          </p:grpSpPr>
          <p:sp>
            <p:nvSpPr>
              <p:cNvPr id="1155" name="AutoShape 14"/>
              <p:cNvSpPr>
                <a:spLocks noChangeArrowheads="1"/>
              </p:cNvSpPr>
              <p:nvPr/>
            </p:nvSpPr>
            <p:spPr bwMode="auto">
              <a:xfrm>
                <a:off x="3089"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6" name="AutoShape 14"/>
              <p:cNvSpPr>
                <a:spLocks noChangeArrowheads="1"/>
              </p:cNvSpPr>
              <p:nvPr/>
            </p:nvSpPr>
            <p:spPr bwMode="auto">
              <a:xfrm>
                <a:off x="3377"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sp>
          <p:nvSpPr>
            <p:cNvPr id="1154" name="AutoShape 14"/>
            <p:cNvSpPr>
              <a:spLocks noChangeArrowheads="1"/>
            </p:cNvSpPr>
            <p:nvPr/>
          </p:nvSpPr>
          <p:spPr bwMode="auto">
            <a:xfrm>
              <a:off x="3665"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sp>
        <p:nvSpPr>
          <p:cNvPr id="1030" name="AutoShape 14"/>
          <p:cNvSpPr>
            <a:spLocks noChangeArrowheads="1"/>
          </p:cNvSpPr>
          <p:nvPr/>
        </p:nvSpPr>
        <p:spPr bwMode="auto">
          <a:xfrm>
            <a:off x="37607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1" name="AutoShape 14"/>
          <p:cNvSpPr>
            <a:spLocks noChangeArrowheads="1"/>
          </p:cNvSpPr>
          <p:nvPr/>
        </p:nvSpPr>
        <p:spPr bwMode="auto">
          <a:xfrm>
            <a:off x="42179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2" name="AutoShape 14"/>
          <p:cNvSpPr>
            <a:spLocks noChangeArrowheads="1"/>
          </p:cNvSpPr>
          <p:nvPr/>
        </p:nvSpPr>
        <p:spPr bwMode="auto">
          <a:xfrm>
            <a:off x="4675188" y="1447800"/>
            <a:ext cx="5064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3" name="AutoShape 14"/>
          <p:cNvSpPr>
            <a:spLocks noChangeArrowheads="1"/>
          </p:cNvSpPr>
          <p:nvPr/>
        </p:nvSpPr>
        <p:spPr bwMode="auto">
          <a:xfrm>
            <a:off x="52085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4" name="AutoShape 14"/>
          <p:cNvSpPr>
            <a:spLocks noChangeArrowheads="1"/>
          </p:cNvSpPr>
          <p:nvPr/>
        </p:nvSpPr>
        <p:spPr bwMode="auto">
          <a:xfrm>
            <a:off x="56657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5" name="AutoShape 14"/>
          <p:cNvSpPr>
            <a:spLocks noChangeArrowheads="1"/>
          </p:cNvSpPr>
          <p:nvPr/>
        </p:nvSpPr>
        <p:spPr bwMode="auto">
          <a:xfrm>
            <a:off x="61229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nvGrpSpPr>
          <p:cNvPr id="1036" name="Group 17"/>
          <p:cNvGrpSpPr>
            <a:grpSpLocks/>
          </p:cNvGrpSpPr>
          <p:nvPr/>
        </p:nvGrpSpPr>
        <p:grpSpPr bwMode="auto">
          <a:xfrm>
            <a:off x="4217988" y="2057400"/>
            <a:ext cx="1878012" cy="584200"/>
            <a:chOff x="3089" y="1392"/>
            <a:chExt cx="1135" cy="272"/>
          </a:xfrm>
        </p:grpSpPr>
        <p:sp>
          <p:nvSpPr>
            <p:cNvPr id="1149" name="AutoShape 14"/>
            <p:cNvSpPr>
              <a:spLocks noChangeArrowheads="1"/>
            </p:cNvSpPr>
            <p:nvPr/>
          </p:nvSpPr>
          <p:spPr bwMode="auto">
            <a:xfrm>
              <a:off x="3089"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0" name="AutoShape 14"/>
            <p:cNvSpPr>
              <a:spLocks noChangeArrowheads="1"/>
            </p:cNvSpPr>
            <p:nvPr/>
          </p:nvSpPr>
          <p:spPr bwMode="auto">
            <a:xfrm>
              <a:off x="3377"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1" name="AutoShape 14"/>
            <p:cNvSpPr>
              <a:spLocks noChangeArrowheads="1"/>
            </p:cNvSpPr>
            <p:nvPr/>
          </p:nvSpPr>
          <p:spPr bwMode="auto">
            <a:xfrm>
              <a:off x="3665"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2" name="AutoShape 14"/>
            <p:cNvSpPr>
              <a:spLocks noChangeArrowheads="1"/>
            </p:cNvSpPr>
            <p:nvPr/>
          </p:nvSpPr>
          <p:spPr bwMode="auto">
            <a:xfrm>
              <a:off x="3953"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37" name="Group 22"/>
          <p:cNvGrpSpPr>
            <a:grpSpLocks/>
          </p:cNvGrpSpPr>
          <p:nvPr/>
        </p:nvGrpSpPr>
        <p:grpSpPr bwMode="auto">
          <a:xfrm>
            <a:off x="4217988" y="2667000"/>
            <a:ext cx="2868612" cy="584200"/>
            <a:chOff x="3089" y="1680"/>
            <a:chExt cx="1711" cy="272"/>
          </a:xfrm>
        </p:grpSpPr>
        <p:sp>
          <p:nvSpPr>
            <p:cNvPr id="1143" name="AutoShape 14"/>
            <p:cNvSpPr>
              <a:spLocks noChangeArrowheads="1"/>
            </p:cNvSpPr>
            <p:nvPr/>
          </p:nvSpPr>
          <p:spPr bwMode="auto">
            <a:xfrm>
              <a:off x="3089"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4" name="AutoShape 14"/>
            <p:cNvSpPr>
              <a:spLocks noChangeArrowheads="1"/>
            </p:cNvSpPr>
            <p:nvPr/>
          </p:nvSpPr>
          <p:spPr bwMode="auto">
            <a:xfrm>
              <a:off x="3953"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5" name="AutoShape 14"/>
            <p:cNvSpPr>
              <a:spLocks noChangeArrowheads="1"/>
            </p:cNvSpPr>
            <p:nvPr/>
          </p:nvSpPr>
          <p:spPr bwMode="auto">
            <a:xfrm>
              <a:off x="3377"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6" name="AutoShape 14"/>
            <p:cNvSpPr>
              <a:spLocks noChangeArrowheads="1"/>
            </p:cNvSpPr>
            <p:nvPr/>
          </p:nvSpPr>
          <p:spPr bwMode="auto">
            <a:xfrm>
              <a:off x="4241"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7" name="AutoShape 14"/>
            <p:cNvSpPr>
              <a:spLocks noChangeArrowheads="1"/>
            </p:cNvSpPr>
            <p:nvPr/>
          </p:nvSpPr>
          <p:spPr bwMode="auto">
            <a:xfrm>
              <a:off x="3665"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8" name="AutoShape 14"/>
            <p:cNvSpPr>
              <a:spLocks noChangeArrowheads="1"/>
            </p:cNvSpPr>
            <p:nvPr/>
          </p:nvSpPr>
          <p:spPr bwMode="auto">
            <a:xfrm>
              <a:off x="4529"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38" name="Group 29"/>
          <p:cNvGrpSpPr>
            <a:grpSpLocks/>
          </p:cNvGrpSpPr>
          <p:nvPr/>
        </p:nvGrpSpPr>
        <p:grpSpPr bwMode="auto">
          <a:xfrm>
            <a:off x="3733800" y="3276600"/>
            <a:ext cx="914400" cy="533400"/>
            <a:chOff x="2801" y="1968"/>
            <a:chExt cx="559" cy="272"/>
          </a:xfrm>
        </p:grpSpPr>
        <p:sp>
          <p:nvSpPr>
            <p:cNvPr id="1141" name="AutoShape 14"/>
            <p:cNvSpPr>
              <a:spLocks noChangeArrowheads="1"/>
            </p:cNvSpPr>
            <p:nvPr/>
          </p:nvSpPr>
          <p:spPr bwMode="auto">
            <a:xfrm>
              <a:off x="2801" y="1968"/>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2" name="AutoShape 14"/>
            <p:cNvSpPr>
              <a:spLocks noChangeArrowheads="1"/>
            </p:cNvSpPr>
            <p:nvPr/>
          </p:nvSpPr>
          <p:spPr bwMode="auto">
            <a:xfrm>
              <a:off x="3089" y="1968"/>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39" name="Group 32"/>
          <p:cNvGrpSpPr>
            <a:grpSpLocks/>
          </p:cNvGrpSpPr>
          <p:nvPr/>
        </p:nvGrpSpPr>
        <p:grpSpPr bwMode="auto">
          <a:xfrm>
            <a:off x="1447800" y="3810000"/>
            <a:ext cx="3630613" cy="533400"/>
            <a:chOff x="960" y="2352"/>
            <a:chExt cx="2287" cy="272"/>
          </a:xfrm>
        </p:grpSpPr>
        <p:sp>
          <p:nvSpPr>
            <p:cNvPr id="1133" name="AutoShape 14"/>
            <p:cNvSpPr>
              <a:spLocks noChangeArrowheads="1"/>
            </p:cNvSpPr>
            <p:nvPr/>
          </p:nvSpPr>
          <p:spPr bwMode="auto">
            <a:xfrm>
              <a:off x="2688"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4" name="AutoShape 14"/>
            <p:cNvSpPr>
              <a:spLocks noChangeArrowheads="1"/>
            </p:cNvSpPr>
            <p:nvPr/>
          </p:nvSpPr>
          <p:spPr bwMode="auto">
            <a:xfrm>
              <a:off x="2976"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5" name="AutoShape 14"/>
            <p:cNvSpPr>
              <a:spLocks noChangeArrowheads="1"/>
            </p:cNvSpPr>
            <p:nvPr/>
          </p:nvSpPr>
          <p:spPr bwMode="auto">
            <a:xfrm>
              <a:off x="2400"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6" name="AutoShape 14"/>
            <p:cNvSpPr>
              <a:spLocks noChangeArrowheads="1"/>
            </p:cNvSpPr>
            <p:nvPr/>
          </p:nvSpPr>
          <p:spPr bwMode="auto">
            <a:xfrm>
              <a:off x="2112"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7" name="AutoShape 14"/>
            <p:cNvSpPr>
              <a:spLocks noChangeArrowheads="1"/>
            </p:cNvSpPr>
            <p:nvPr/>
          </p:nvSpPr>
          <p:spPr bwMode="auto">
            <a:xfrm>
              <a:off x="1824"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8" name="AutoShape 14"/>
            <p:cNvSpPr>
              <a:spLocks noChangeArrowheads="1"/>
            </p:cNvSpPr>
            <p:nvPr/>
          </p:nvSpPr>
          <p:spPr bwMode="auto">
            <a:xfrm>
              <a:off x="1536"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9" name="AutoShape 14"/>
            <p:cNvSpPr>
              <a:spLocks noChangeArrowheads="1"/>
            </p:cNvSpPr>
            <p:nvPr/>
          </p:nvSpPr>
          <p:spPr bwMode="auto">
            <a:xfrm>
              <a:off x="1248"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0" name="AutoShape 14"/>
            <p:cNvSpPr>
              <a:spLocks noChangeArrowheads="1"/>
            </p:cNvSpPr>
            <p:nvPr/>
          </p:nvSpPr>
          <p:spPr bwMode="auto">
            <a:xfrm>
              <a:off x="960"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40" name="Group 41"/>
          <p:cNvGrpSpPr>
            <a:grpSpLocks/>
          </p:cNvGrpSpPr>
          <p:nvPr/>
        </p:nvGrpSpPr>
        <p:grpSpPr bwMode="auto">
          <a:xfrm>
            <a:off x="2797175" y="4419600"/>
            <a:ext cx="1851025" cy="533400"/>
            <a:chOff x="2208" y="2544"/>
            <a:chExt cx="1135" cy="272"/>
          </a:xfrm>
        </p:grpSpPr>
        <p:sp>
          <p:nvSpPr>
            <p:cNvPr id="1129" name="AutoShape 14"/>
            <p:cNvSpPr>
              <a:spLocks noChangeArrowheads="1"/>
            </p:cNvSpPr>
            <p:nvPr/>
          </p:nvSpPr>
          <p:spPr bwMode="auto">
            <a:xfrm>
              <a:off x="3072"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0" name="AutoShape 14"/>
            <p:cNvSpPr>
              <a:spLocks noChangeArrowheads="1"/>
            </p:cNvSpPr>
            <p:nvPr/>
          </p:nvSpPr>
          <p:spPr bwMode="auto">
            <a:xfrm>
              <a:off x="2784"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1" name="AutoShape 14"/>
            <p:cNvSpPr>
              <a:spLocks noChangeArrowheads="1"/>
            </p:cNvSpPr>
            <p:nvPr/>
          </p:nvSpPr>
          <p:spPr bwMode="auto">
            <a:xfrm>
              <a:off x="2496"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2" name="AutoShape 14"/>
            <p:cNvSpPr>
              <a:spLocks noChangeArrowheads="1"/>
            </p:cNvSpPr>
            <p:nvPr/>
          </p:nvSpPr>
          <p:spPr bwMode="auto">
            <a:xfrm>
              <a:off x="2208"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sp>
        <p:nvSpPr>
          <p:cNvPr id="28718" name="Oval 46"/>
          <p:cNvSpPr>
            <a:spLocks noChangeArrowheads="1"/>
          </p:cNvSpPr>
          <p:nvPr/>
        </p:nvSpPr>
        <p:spPr bwMode="auto">
          <a:xfrm>
            <a:off x="685800" y="9144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1</a:t>
            </a:r>
          </a:p>
        </p:txBody>
      </p:sp>
      <p:sp>
        <p:nvSpPr>
          <p:cNvPr id="28719" name="Oval 47"/>
          <p:cNvSpPr>
            <a:spLocks noChangeArrowheads="1"/>
          </p:cNvSpPr>
          <p:nvPr/>
        </p:nvSpPr>
        <p:spPr bwMode="auto">
          <a:xfrm>
            <a:off x="990600" y="15240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2</a:t>
            </a:r>
          </a:p>
        </p:txBody>
      </p:sp>
      <p:sp>
        <p:nvSpPr>
          <p:cNvPr id="28720" name="Oval 48"/>
          <p:cNvSpPr>
            <a:spLocks noChangeArrowheads="1"/>
          </p:cNvSpPr>
          <p:nvPr/>
        </p:nvSpPr>
        <p:spPr bwMode="auto">
          <a:xfrm>
            <a:off x="685800" y="20574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3</a:t>
            </a:r>
          </a:p>
        </p:txBody>
      </p:sp>
      <p:sp>
        <p:nvSpPr>
          <p:cNvPr id="28721" name="Oval 49"/>
          <p:cNvSpPr>
            <a:spLocks noChangeArrowheads="1"/>
          </p:cNvSpPr>
          <p:nvPr/>
        </p:nvSpPr>
        <p:spPr bwMode="auto">
          <a:xfrm>
            <a:off x="914400" y="26670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4</a:t>
            </a:r>
          </a:p>
        </p:txBody>
      </p:sp>
      <p:sp>
        <p:nvSpPr>
          <p:cNvPr id="28722" name="Oval 50"/>
          <p:cNvSpPr>
            <a:spLocks noChangeArrowheads="1"/>
          </p:cNvSpPr>
          <p:nvPr/>
        </p:nvSpPr>
        <p:spPr bwMode="auto">
          <a:xfrm>
            <a:off x="609600" y="32766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5</a:t>
            </a:r>
          </a:p>
        </p:txBody>
      </p:sp>
      <p:sp>
        <p:nvSpPr>
          <p:cNvPr id="28723" name="Oval 51"/>
          <p:cNvSpPr>
            <a:spLocks noChangeArrowheads="1"/>
          </p:cNvSpPr>
          <p:nvPr/>
        </p:nvSpPr>
        <p:spPr bwMode="auto">
          <a:xfrm>
            <a:off x="838200" y="38862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6</a:t>
            </a:r>
          </a:p>
        </p:txBody>
      </p:sp>
      <p:sp>
        <p:nvSpPr>
          <p:cNvPr id="28724" name="Oval 52"/>
          <p:cNvSpPr>
            <a:spLocks noChangeArrowheads="1"/>
          </p:cNvSpPr>
          <p:nvPr/>
        </p:nvSpPr>
        <p:spPr bwMode="auto">
          <a:xfrm>
            <a:off x="609600" y="44196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7</a:t>
            </a:r>
          </a:p>
        </p:txBody>
      </p:sp>
      <p:sp>
        <p:nvSpPr>
          <p:cNvPr id="28725" name="AutoShape 53"/>
          <p:cNvSpPr>
            <a:spLocks noChangeArrowheads="1"/>
          </p:cNvSpPr>
          <p:nvPr/>
        </p:nvSpPr>
        <p:spPr bwMode="auto">
          <a:xfrm>
            <a:off x="7315200" y="6858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6" name="AutoShape 54"/>
          <p:cNvSpPr>
            <a:spLocks noChangeArrowheads="1"/>
          </p:cNvSpPr>
          <p:nvPr/>
        </p:nvSpPr>
        <p:spPr bwMode="auto">
          <a:xfrm>
            <a:off x="7696200" y="13716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7" name="AutoShape 55"/>
          <p:cNvSpPr>
            <a:spLocks noChangeArrowheads="1"/>
          </p:cNvSpPr>
          <p:nvPr/>
        </p:nvSpPr>
        <p:spPr bwMode="auto">
          <a:xfrm>
            <a:off x="7315200" y="19812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8" name="AutoShape 56"/>
          <p:cNvSpPr>
            <a:spLocks noChangeArrowheads="1"/>
          </p:cNvSpPr>
          <p:nvPr/>
        </p:nvSpPr>
        <p:spPr bwMode="auto">
          <a:xfrm>
            <a:off x="7696200" y="25908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9" name="AutoShape 57"/>
          <p:cNvSpPr>
            <a:spLocks noChangeArrowheads="1"/>
          </p:cNvSpPr>
          <p:nvPr/>
        </p:nvSpPr>
        <p:spPr bwMode="auto">
          <a:xfrm>
            <a:off x="7315200" y="32766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30" name="AutoShape 58"/>
          <p:cNvSpPr>
            <a:spLocks noChangeArrowheads="1"/>
          </p:cNvSpPr>
          <p:nvPr/>
        </p:nvSpPr>
        <p:spPr bwMode="auto">
          <a:xfrm>
            <a:off x="7696200" y="38862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31" name="AutoShape 59"/>
          <p:cNvSpPr>
            <a:spLocks noChangeArrowheads="1"/>
          </p:cNvSpPr>
          <p:nvPr/>
        </p:nvSpPr>
        <p:spPr bwMode="auto">
          <a:xfrm>
            <a:off x="7239000" y="43434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32" name="AutoShape 60"/>
          <p:cNvSpPr>
            <a:spLocks noChangeArrowheads="1"/>
          </p:cNvSpPr>
          <p:nvPr/>
        </p:nvSpPr>
        <p:spPr bwMode="auto">
          <a:xfrm>
            <a:off x="2667000" y="5334000"/>
            <a:ext cx="62484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1 – gồm 3 ô chữ:</a:t>
            </a:r>
          </a:p>
          <a:p>
            <a:pPr algn="ctr">
              <a:spcBef>
                <a:spcPct val="0"/>
              </a:spcBef>
              <a:buFontTx/>
              <a:buNone/>
            </a:pPr>
            <a:r>
              <a:rPr lang="en-US" altLang="vi-VN" sz="2400" b="1">
                <a:solidFill>
                  <a:srgbClr val="0000FF"/>
                </a:solidFill>
                <a:latin typeface="Times New Roman" pitchFamily="18" charset="0"/>
              </a:rPr>
              <a:t>Đây là người đứng đầu nhà nước Văn Lang. </a:t>
            </a:r>
          </a:p>
        </p:txBody>
      </p:sp>
      <p:grpSp>
        <p:nvGrpSpPr>
          <p:cNvPr id="11" name="Group 61"/>
          <p:cNvGrpSpPr>
            <a:grpSpLocks/>
          </p:cNvGrpSpPr>
          <p:nvPr/>
        </p:nvGrpSpPr>
        <p:grpSpPr bwMode="auto">
          <a:xfrm>
            <a:off x="4191000" y="838200"/>
            <a:ext cx="1447800" cy="533400"/>
            <a:chOff x="3600" y="528"/>
            <a:chExt cx="912" cy="336"/>
          </a:xfrm>
        </p:grpSpPr>
        <p:sp>
          <p:nvSpPr>
            <p:cNvPr id="1126" name="Text Box 62"/>
            <p:cNvSpPr txBox="1">
              <a:spLocks noChangeArrowheads="1"/>
            </p:cNvSpPr>
            <p:nvPr/>
          </p:nvSpPr>
          <p:spPr bwMode="auto">
            <a:xfrm>
              <a:off x="3600" y="53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V</a:t>
              </a:r>
            </a:p>
          </p:txBody>
        </p:sp>
        <p:sp>
          <p:nvSpPr>
            <p:cNvPr id="1127" name="Text Box 63"/>
            <p:cNvSpPr txBox="1">
              <a:spLocks noChangeArrowheads="1"/>
            </p:cNvSpPr>
            <p:nvPr/>
          </p:nvSpPr>
          <p:spPr bwMode="auto">
            <a:xfrm>
              <a:off x="3888" y="52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U</a:t>
              </a:r>
            </a:p>
          </p:txBody>
        </p:sp>
        <p:sp>
          <p:nvSpPr>
            <p:cNvPr id="1128" name="Text Box 64"/>
            <p:cNvSpPr txBox="1">
              <a:spLocks noChangeArrowheads="1"/>
            </p:cNvSpPr>
            <p:nvPr/>
          </p:nvSpPr>
          <p:spPr bwMode="auto">
            <a:xfrm>
              <a:off x="4224" y="52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grpSp>
      <p:grpSp>
        <p:nvGrpSpPr>
          <p:cNvPr id="12" name="Group 65"/>
          <p:cNvGrpSpPr>
            <a:grpSpLocks/>
          </p:cNvGrpSpPr>
          <p:nvPr/>
        </p:nvGrpSpPr>
        <p:grpSpPr bwMode="auto">
          <a:xfrm>
            <a:off x="4191000" y="2057400"/>
            <a:ext cx="1905000" cy="519113"/>
            <a:chOff x="2640" y="1296"/>
            <a:chExt cx="1200" cy="327"/>
          </a:xfrm>
        </p:grpSpPr>
        <p:sp>
          <p:nvSpPr>
            <p:cNvPr id="1122" name="Text Box 66"/>
            <p:cNvSpPr txBox="1">
              <a:spLocks noChangeArrowheads="1"/>
            </p:cNvSpPr>
            <p:nvPr/>
          </p:nvSpPr>
          <p:spPr bwMode="auto">
            <a:xfrm>
              <a:off x="2640"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N</a:t>
              </a:r>
            </a:p>
          </p:txBody>
        </p:sp>
        <p:sp>
          <p:nvSpPr>
            <p:cNvPr id="1123" name="Text Box 67"/>
            <p:cNvSpPr txBox="1">
              <a:spLocks noChangeArrowheads="1"/>
            </p:cNvSpPr>
            <p:nvPr/>
          </p:nvSpPr>
          <p:spPr bwMode="auto">
            <a:xfrm>
              <a:off x="2928"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Ô</a:t>
              </a:r>
            </a:p>
          </p:txBody>
        </p:sp>
        <p:sp>
          <p:nvSpPr>
            <p:cNvPr id="1124" name="Text Box 68"/>
            <p:cNvSpPr txBox="1">
              <a:spLocks noChangeArrowheads="1"/>
            </p:cNvSpPr>
            <p:nvPr/>
          </p:nvSpPr>
          <p:spPr bwMode="auto">
            <a:xfrm>
              <a:off x="3264"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T</a:t>
              </a:r>
            </a:p>
          </p:txBody>
        </p:sp>
        <p:sp>
          <p:nvSpPr>
            <p:cNvPr id="1125" name="Text Box 69"/>
            <p:cNvSpPr txBox="1">
              <a:spLocks noChangeArrowheads="1"/>
            </p:cNvSpPr>
            <p:nvPr/>
          </p:nvSpPr>
          <p:spPr bwMode="auto">
            <a:xfrm>
              <a:off x="3552"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Ì</a:t>
              </a:r>
            </a:p>
          </p:txBody>
        </p:sp>
      </p:grpSp>
      <p:grpSp>
        <p:nvGrpSpPr>
          <p:cNvPr id="13" name="Group 70"/>
          <p:cNvGrpSpPr>
            <a:grpSpLocks/>
          </p:cNvGrpSpPr>
          <p:nvPr/>
        </p:nvGrpSpPr>
        <p:grpSpPr bwMode="auto">
          <a:xfrm>
            <a:off x="4191000" y="2667000"/>
            <a:ext cx="2895600" cy="519113"/>
            <a:chOff x="2640" y="1680"/>
            <a:chExt cx="1824" cy="327"/>
          </a:xfrm>
        </p:grpSpPr>
        <p:sp>
          <p:nvSpPr>
            <p:cNvPr id="1116" name="Text Box 71"/>
            <p:cNvSpPr txBox="1">
              <a:spLocks noChangeArrowheads="1"/>
            </p:cNvSpPr>
            <p:nvPr/>
          </p:nvSpPr>
          <p:spPr bwMode="auto">
            <a:xfrm>
              <a:off x="4176"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117" name="Text Box 72"/>
            <p:cNvSpPr txBox="1">
              <a:spLocks noChangeArrowheads="1"/>
            </p:cNvSpPr>
            <p:nvPr/>
          </p:nvSpPr>
          <p:spPr bwMode="auto">
            <a:xfrm>
              <a:off x="3888"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Â</a:t>
              </a:r>
            </a:p>
          </p:txBody>
        </p:sp>
        <p:sp>
          <p:nvSpPr>
            <p:cNvPr id="1118" name="Text Box 73"/>
            <p:cNvSpPr txBox="1">
              <a:spLocks noChangeArrowheads="1"/>
            </p:cNvSpPr>
            <p:nvPr/>
          </p:nvSpPr>
          <p:spPr bwMode="auto">
            <a:xfrm>
              <a:off x="3552"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D</a:t>
              </a:r>
            </a:p>
          </p:txBody>
        </p:sp>
        <p:sp>
          <p:nvSpPr>
            <p:cNvPr id="1119" name="Text Box 74"/>
            <p:cNvSpPr txBox="1">
              <a:spLocks noChangeArrowheads="1"/>
            </p:cNvSpPr>
            <p:nvPr/>
          </p:nvSpPr>
          <p:spPr bwMode="auto">
            <a:xfrm>
              <a:off x="3264"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C</a:t>
              </a:r>
            </a:p>
          </p:txBody>
        </p:sp>
        <p:sp>
          <p:nvSpPr>
            <p:cNvPr id="1120" name="Text Box 75"/>
            <p:cNvSpPr txBox="1">
              <a:spLocks noChangeArrowheads="1"/>
            </p:cNvSpPr>
            <p:nvPr/>
          </p:nvSpPr>
          <p:spPr bwMode="auto">
            <a:xfrm>
              <a:off x="2976"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sp>
          <p:nvSpPr>
            <p:cNvPr id="1121" name="Text Box 76"/>
            <p:cNvSpPr txBox="1">
              <a:spLocks noChangeArrowheads="1"/>
            </p:cNvSpPr>
            <p:nvPr/>
          </p:nvSpPr>
          <p:spPr bwMode="auto">
            <a:xfrm>
              <a:off x="2640"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L</a:t>
              </a:r>
            </a:p>
          </p:txBody>
        </p:sp>
      </p:grpSp>
      <p:grpSp>
        <p:nvGrpSpPr>
          <p:cNvPr id="14" name="Group 77"/>
          <p:cNvGrpSpPr>
            <a:grpSpLocks/>
          </p:cNvGrpSpPr>
          <p:nvPr/>
        </p:nvGrpSpPr>
        <p:grpSpPr bwMode="auto">
          <a:xfrm>
            <a:off x="1447800" y="3810000"/>
            <a:ext cx="3657600" cy="519113"/>
            <a:chOff x="912" y="2400"/>
            <a:chExt cx="2304" cy="327"/>
          </a:xfrm>
        </p:grpSpPr>
        <p:sp>
          <p:nvSpPr>
            <p:cNvPr id="1108" name="Text Box 78"/>
            <p:cNvSpPr txBox="1">
              <a:spLocks noChangeArrowheads="1"/>
            </p:cNvSpPr>
            <p:nvPr/>
          </p:nvSpPr>
          <p:spPr bwMode="auto">
            <a:xfrm>
              <a:off x="2352"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Ộ</a:t>
              </a:r>
            </a:p>
          </p:txBody>
        </p:sp>
        <p:sp>
          <p:nvSpPr>
            <p:cNvPr id="1109" name="Text Box 79"/>
            <p:cNvSpPr txBox="1">
              <a:spLocks noChangeArrowheads="1"/>
            </p:cNvSpPr>
            <p:nvPr/>
          </p:nvSpPr>
          <p:spPr bwMode="auto">
            <a:xfrm>
              <a:off x="2640"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N</a:t>
              </a:r>
            </a:p>
          </p:txBody>
        </p:sp>
        <p:sp>
          <p:nvSpPr>
            <p:cNvPr id="1110" name="Text Box 80"/>
            <p:cNvSpPr txBox="1">
              <a:spLocks noChangeArrowheads="1"/>
            </p:cNvSpPr>
            <p:nvPr/>
          </p:nvSpPr>
          <p:spPr bwMode="auto">
            <a:xfrm>
              <a:off x="2928"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G</a:t>
              </a:r>
            </a:p>
          </p:txBody>
        </p:sp>
        <p:sp>
          <p:nvSpPr>
            <p:cNvPr id="1111" name="Text Box 81"/>
            <p:cNvSpPr txBox="1">
              <a:spLocks noChangeArrowheads="1"/>
            </p:cNvSpPr>
            <p:nvPr/>
          </p:nvSpPr>
          <p:spPr bwMode="auto">
            <a:xfrm>
              <a:off x="2064"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U</a:t>
              </a:r>
            </a:p>
          </p:txBody>
        </p:sp>
        <p:sp>
          <p:nvSpPr>
            <p:cNvPr id="1112" name="Text Box 82"/>
            <p:cNvSpPr txBox="1">
              <a:spLocks noChangeArrowheads="1"/>
            </p:cNvSpPr>
            <p:nvPr/>
          </p:nvSpPr>
          <p:spPr bwMode="auto">
            <a:xfrm>
              <a:off x="1776"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R</a:t>
              </a:r>
            </a:p>
          </p:txBody>
        </p:sp>
        <p:sp>
          <p:nvSpPr>
            <p:cNvPr id="1113" name="Text Box 83"/>
            <p:cNvSpPr txBox="1">
              <a:spLocks noChangeArrowheads="1"/>
            </p:cNvSpPr>
            <p:nvPr/>
          </p:nvSpPr>
          <p:spPr bwMode="auto">
            <a:xfrm>
              <a:off x="1488"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M</a:t>
              </a:r>
            </a:p>
          </p:txBody>
        </p:sp>
        <p:sp>
          <p:nvSpPr>
            <p:cNvPr id="1114" name="Text Box 84"/>
            <p:cNvSpPr txBox="1">
              <a:spLocks noChangeArrowheads="1"/>
            </p:cNvSpPr>
            <p:nvPr/>
          </p:nvSpPr>
          <p:spPr bwMode="auto">
            <a:xfrm>
              <a:off x="1200"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sp>
          <p:nvSpPr>
            <p:cNvPr id="1115" name="Text Box 85"/>
            <p:cNvSpPr txBox="1">
              <a:spLocks noChangeArrowheads="1"/>
            </p:cNvSpPr>
            <p:nvPr/>
          </p:nvSpPr>
          <p:spPr bwMode="auto">
            <a:xfrm>
              <a:off x="912"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L</a:t>
              </a:r>
            </a:p>
          </p:txBody>
        </p:sp>
      </p:grpSp>
      <p:grpSp>
        <p:nvGrpSpPr>
          <p:cNvPr id="15" name="Group 86"/>
          <p:cNvGrpSpPr>
            <a:grpSpLocks/>
          </p:cNvGrpSpPr>
          <p:nvPr/>
        </p:nvGrpSpPr>
        <p:grpSpPr bwMode="auto">
          <a:xfrm>
            <a:off x="2819400" y="4419600"/>
            <a:ext cx="1828800" cy="519113"/>
            <a:chOff x="1776" y="2784"/>
            <a:chExt cx="1152" cy="327"/>
          </a:xfrm>
        </p:grpSpPr>
        <p:sp>
          <p:nvSpPr>
            <p:cNvPr id="1104" name="Text Box 87"/>
            <p:cNvSpPr txBox="1">
              <a:spLocks noChangeArrowheads="1"/>
            </p:cNvSpPr>
            <p:nvPr/>
          </p:nvSpPr>
          <p:spPr bwMode="auto">
            <a:xfrm>
              <a:off x="1776"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Đ</a:t>
              </a:r>
            </a:p>
          </p:txBody>
        </p:sp>
        <p:sp>
          <p:nvSpPr>
            <p:cNvPr id="1105" name="Text Box 88"/>
            <p:cNvSpPr txBox="1">
              <a:spLocks noChangeArrowheads="1"/>
            </p:cNvSpPr>
            <p:nvPr/>
          </p:nvSpPr>
          <p:spPr bwMode="auto">
            <a:xfrm>
              <a:off x="2016"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Ồ</a:t>
              </a:r>
            </a:p>
          </p:txBody>
        </p:sp>
        <p:sp>
          <p:nvSpPr>
            <p:cNvPr id="1106" name="Text Box 89"/>
            <p:cNvSpPr txBox="1">
              <a:spLocks noChangeArrowheads="1"/>
            </p:cNvSpPr>
            <p:nvPr/>
          </p:nvSpPr>
          <p:spPr bwMode="auto">
            <a:xfrm>
              <a:off x="2304"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107" name="Text Box 90"/>
            <p:cNvSpPr txBox="1">
              <a:spLocks noChangeArrowheads="1"/>
            </p:cNvSpPr>
            <p:nvPr/>
          </p:nvSpPr>
          <p:spPr bwMode="auto">
            <a:xfrm>
              <a:off x="2640"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G</a:t>
              </a:r>
            </a:p>
          </p:txBody>
        </p:sp>
      </p:grpSp>
      <p:pic>
        <p:nvPicPr>
          <p:cNvPr id="2" name="Picture 134" descr="S128x128P_102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500813"/>
            <a:ext cx="45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4" name="AutoShape 92"/>
          <p:cNvSpPr>
            <a:spLocks noChangeArrowheads="1"/>
          </p:cNvSpPr>
          <p:nvPr/>
        </p:nvSpPr>
        <p:spPr bwMode="auto">
          <a:xfrm>
            <a:off x="2438400" y="5257800"/>
            <a:ext cx="64008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2  – gồm 9 ô chữ:</a:t>
            </a:r>
          </a:p>
          <a:p>
            <a:pPr algn="ctr">
              <a:spcBef>
                <a:spcPct val="0"/>
              </a:spcBef>
              <a:buFontTx/>
              <a:buNone/>
            </a:pPr>
            <a:r>
              <a:rPr lang="en-US" altLang="vi-VN" sz="2400" b="1">
                <a:solidFill>
                  <a:srgbClr val="0000FF"/>
                </a:solidFill>
                <a:latin typeface="Times New Roman" pitchFamily="18" charset="0"/>
              </a:rPr>
              <a:t>Nhà nước Văn Lang ra đời vào khoảng </a:t>
            </a:r>
          </a:p>
          <a:p>
            <a:pPr algn="ctr">
              <a:spcBef>
                <a:spcPct val="0"/>
              </a:spcBef>
              <a:buFontTx/>
              <a:buNone/>
            </a:pPr>
            <a:r>
              <a:rPr lang="en-US" altLang="vi-VN" sz="2400" b="1">
                <a:solidFill>
                  <a:srgbClr val="0000FF"/>
                </a:solidFill>
                <a:latin typeface="Times New Roman" pitchFamily="18" charset="0"/>
              </a:rPr>
              <a:t>thời gian nào?</a:t>
            </a:r>
          </a:p>
        </p:txBody>
      </p:sp>
      <p:sp>
        <p:nvSpPr>
          <p:cNvPr id="28765" name="AutoShape 93"/>
          <p:cNvSpPr>
            <a:spLocks noChangeArrowheads="1"/>
          </p:cNvSpPr>
          <p:nvPr/>
        </p:nvSpPr>
        <p:spPr bwMode="auto">
          <a:xfrm>
            <a:off x="2057400" y="5334000"/>
            <a:ext cx="68580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400" b="1">
                <a:solidFill>
                  <a:srgbClr val="0000FF"/>
                </a:solidFill>
                <a:latin typeface="Times New Roman" pitchFamily="18" charset="0"/>
              </a:rPr>
              <a:t>Hàng ngang số 3 – gồm 4 ô chữ:</a:t>
            </a:r>
          </a:p>
          <a:p>
            <a:pPr>
              <a:spcBef>
                <a:spcPct val="0"/>
              </a:spcBef>
              <a:buFontTx/>
              <a:buNone/>
            </a:pPr>
            <a:r>
              <a:rPr lang="en-US" altLang="vi-VN" sz="2400" b="1">
                <a:solidFill>
                  <a:srgbClr val="0000FF"/>
                </a:solidFill>
                <a:latin typeface="Times New Roman" pitchFamily="18" charset="0"/>
              </a:rPr>
              <a:t>Đây là tầng lớp thấp kém nhất dưới thời Văn Lang.</a:t>
            </a:r>
          </a:p>
        </p:txBody>
      </p:sp>
      <p:sp>
        <p:nvSpPr>
          <p:cNvPr id="28766" name="AutoShape 94"/>
          <p:cNvSpPr>
            <a:spLocks noChangeArrowheads="1"/>
          </p:cNvSpPr>
          <p:nvPr/>
        </p:nvSpPr>
        <p:spPr bwMode="auto">
          <a:xfrm>
            <a:off x="2133600" y="53340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4 – gồm 6 ô chữ:</a:t>
            </a:r>
          </a:p>
          <a:p>
            <a:pPr algn="ctr">
              <a:spcBef>
                <a:spcPct val="0"/>
              </a:spcBef>
              <a:buFontTx/>
              <a:buNone/>
            </a:pPr>
            <a:r>
              <a:rPr lang="en-US" altLang="vi-VN" sz="2400" b="1">
                <a:solidFill>
                  <a:srgbClr val="0000FF"/>
                </a:solidFill>
                <a:latin typeface="Times New Roman" pitchFamily="18" charset="0"/>
              </a:rPr>
              <a:t>Dân thường dưới thời Văn Lang còn gọi là gì?</a:t>
            </a:r>
          </a:p>
        </p:txBody>
      </p:sp>
      <p:sp>
        <p:nvSpPr>
          <p:cNvPr id="28767" name="AutoShape 95"/>
          <p:cNvSpPr>
            <a:spLocks noChangeArrowheads="1"/>
          </p:cNvSpPr>
          <p:nvPr/>
        </p:nvSpPr>
        <p:spPr bwMode="auto">
          <a:xfrm>
            <a:off x="2057400" y="54102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5 – gồm 6 ô chữ:</a:t>
            </a:r>
          </a:p>
          <a:p>
            <a:pPr algn="ctr">
              <a:spcBef>
                <a:spcPct val="0"/>
              </a:spcBef>
              <a:buFontTx/>
              <a:buNone/>
            </a:pPr>
            <a:r>
              <a:rPr lang="en-US" altLang="vi-VN" sz="2400" b="1">
                <a:solidFill>
                  <a:srgbClr val="0000FF"/>
                </a:solidFill>
                <a:latin typeface="Times New Roman" pitchFamily="18" charset="0"/>
              </a:rPr>
              <a:t>Đây là một trong những loại trang sức mà </a:t>
            </a:r>
          </a:p>
          <a:p>
            <a:pPr algn="ctr">
              <a:spcBef>
                <a:spcPct val="0"/>
              </a:spcBef>
              <a:buFontTx/>
              <a:buNone/>
            </a:pPr>
            <a:r>
              <a:rPr lang="en-US" altLang="vi-VN" sz="2400" b="1">
                <a:solidFill>
                  <a:srgbClr val="0000FF"/>
                </a:solidFill>
                <a:latin typeface="Times New Roman" pitchFamily="18" charset="0"/>
              </a:rPr>
              <a:t>phụ nữ thời Văn Lang thích đeo.</a:t>
            </a:r>
          </a:p>
        </p:txBody>
      </p:sp>
      <p:sp>
        <p:nvSpPr>
          <p:cNvPr id="28768" name="AutoShape 96"/>
          <p:cNvSpPr>
            <a:spLocks noChangeArrowheads="1"/>
          </p:cNvSpPr>
          <p:nvPr/>
        </p:nvSpPr>
        <p:spPr bwMode="auto">
          <a:xfrm>
            <a:off x="2133600" y="53340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6 – gồm 8 ô chữ:</a:t>
            </a:r>
          </a:p>
          <a:p>
            <a:pPr algn="ctr">
              <a:spcBef>
                <a:spcPct val="0"/>
              </a:spcBef>
              <a:buFontTx/>
              <a:buNone/>
            </a:pPr>
            <a:r>
              <a:rPr lang="en-US" altLang="vi-VN" sz="2400" b="1">
                <a:solidFill>
                  <a:srgbClr val="0000FF"/>
                </a:solidFill>
                <a:latin typeface="Times New Roman" pitchFamily="18" charset="0"/>
              </a:rPr>
              <a:t>Đây là nghề chính của lạc dân.</a:t>
            </a:r>
          </a:p>
        </p:txBody>
      </p:sp>
      <p:sp>
        <p:nvSpPr>
          <p:cNvPr id="28769" name="AutoShape 97"/>
          <p:cNvSpPr>
            <a:spLocks noChangeArrowheads="1"/>
          </p:cNvSpPr>
          <p:nvPr/>
        </p:nvSpPr>
        <p:spPr bwMode="auto">
          <a:xfrm>
            <a:off x="2209800" y="5334000"/>
            <a:ext cx="6781800" cy="12192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7 – gồm 4 ô chữ:</a:t>
            </a:r>
          </a:p>
          <a:p>
            <a:pPr algn="ctr">
              <a:spcBef>
                <a:spcPct val="0"/>
              </a:spcBef>
              <a:buFontTx/>
              <a:buNone/>
            </a:pPr>
            <a:r>
              <a:rPr lang="en-US" altLang="vi-VN" sz="2400" b="1">
                <a:solidFill>
                  <a:srgbClr val="0000FF"/>
                </a:solidFill>
                <a:latin typeface="Times New Roman" pitchFamily="18" charset="0"/>
              </a:rPr>
              <a:t>Đây là chất liệu chủ yếu để làm đồ dùng, trang sức </a:t>
            </a:r>
          </a:p>
          <a:p>
            <a:pPr algn="ctr">
              <a:spcBef>
                <a:spcPct val="0"/>
              </a:spcBef>
              <a:buFontTx/>
              <a:buNone/>
            </a:pPr>
            <a:r>
              <a:rPr lang="en-US" altLang="vi-VN" sz="2400" b="1">
                <a:solidFill>
                  <a:srgbClr val="0000FF"/>
                </a:solidFill>
                <a:latin typeface="Times New Roman" pitchFamily="18" charset="0"/>
              </a:rPr>
              <a:t>dưới thời Văn Lang</a:t>
            </a:r>
          </a:p>
        </p:txBody>
      </p:sp>
      <p:sp>
        <p:nvSpPr>
          <p:cNvPr id="28770" name="Rectangle 98"/>
          <p:cNvSpPr>
            <a:spLocks noChangeArrowheads="1"/>
          </p:cNvSpPr>
          <p:nvPr/>
        </p:nvSpPr>
        <p:spPr bwMode="auto">
          <a:xfrm>
            <a:off x="0" y="0"/>
            <a:ext cx="1447800" cy="609600"/>
          </a:xfrm>
          <a:prstGeom prst="rect">
            <a:avLst/>
          </a:prstGeom>
          <a:gradFill rotWithShape="1">
            <a:gsLst>
              <a:gs pos="0">
                <a:srgbClr val="66FFFF"/>
              </a:gs>
              <a:gs pos="100000">
                <a:srgbClr val="FF0000"/>
              </a:gs>
            </a:gsLst>
            <a:lin ang="5400000" scaled="1"/>
          </a:gradFill>
          <a:ln w="57150" cmpd="thinThick" algn="ctr">
            <a:solidFill>
              <a:schemeClr val="folHlink"/>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solidFill>
                  <a:schemeClr val="tx2"/>
                </a:solidFill>
                <a:latin typeface="Times New Roman" pitchFamily="18" charset="0"/>
              </a:rPr>
              <a:t>Từ khóa</a:t>
            </a:r>
          </a:p>
        </p:txBody>
      </p:sp>
      <p:sp>
        <p:nvSpPr>
          <p:cNvPr id="1069" name="AutoShape 14"/>
          <p:cNvSpPr>
            <a:spLocks noChangeArrowheads="1"/>
          </p:cNvSpPr>
          <p:nvPr/>
        </p:nvSpPr>
        <p:spPr bwMode="auto">
          <a:xfrm>
            <a:off x="4662488" y="3276600"/>
            <a:ext cx="442912"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0" name="AutoShape 14"/>
          <p:cNvSpPr>
            <a:spLocks noChangeArrowheads="1"/>
          </p:cNvSpPr>
          <p:nvPr/>
        </p:nvSpPr>
        <p:spPr bwMode="auto">
          <a:xfrm>
            <a:off x="23622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1" name="AutoShape 14"/>
          <p:cNvSpPr>
            <a:spLocks noChangeArrowheads="1"/>
          </p:cNvSpPr>
          <p:nvPr/>
        </p:nvSpPr>
        <p:spPr bwMode="auto">
          <a:xfrm>
            <a:off x="32766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2" name="AutoShape 14"/>
          <p:cNvSpPr>
            <a:spLocks noChangeArrowheads="1"/>
          </p:cNvSpPr>
          <p:nvPr/>
        </p:nvSpPr>
        <p:spPr bwMode="auto">
          <a:xfrm>
            <a:off x="23622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3" name="AutoShape 14"/>
          <p:cNvSpPr>
            <a:spLocks noChangeArrowheads="1"/>
          </p:cNvSpPr>
          <p:nvPr/>
        </p:nvSpPr>
        <p:spPr bwMode="auto">
          <a:xfrm>
            <a:off x="28194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4" name="AutoShape 14"/>
          <p:cNvSpPr>
            <a:spLocks noChangeArrowheads="1"/>
          </p:cNvSpPr>
          <p:nvPr/>
        </p:nvSpPr>
        <p:spPr bwMode="auto">
          <a:xfrm>
            <a:off x="28194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nvGrpSpPr>
          <p:cNvPr id="16" name="Group 106"/>
          <p:cNvGrpSpPr>
            <a:grpSpLocks/>
          </p:cNvGrpSpPr>
          <p:nvPr/>
        </p:nvGrpSpPr>
        <p:grpSpPr bwMode="auto">
          <a:xfrm>
            <a:off x="2362200" y="3276600"/>
            <a:ext cx="2743200" cy="519113"/>
            <a:chOff x="1488" y="2064"/>
            <a:chExt cx="1728" cy="327"/>
          </a:xfrm>
        </p:grpSpPr>
        <p:sp>
          <p:nvSpPr>
            <p:cNvPr id="1098" name="Text Box 107"/>
            <p:cNvSpPr txBox="1">
              <a:spLocks noChangeArrowheads="1"/>
            </p:cNvSpPr>
            <p:nvPr/>
          </p:nvSpPr>
          <p:spPr bwMode="auto">
            <a:xfrm>
              <a:off x="2640"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A</a:t>
              </a:r>
            </a:p>
          </p:txBody>
        </p:sp>
        <p:sp>
          <p:nvSpPr>
            <p:cNvPr id="1099" name="Text Box 108"/>
            <p:cNvSpPr txBox="1">
              <a:spLocks noChangeArrowheads="1"/>
            </p:cNvSpPr>
            <p:nvPr/>
          </p:nvSpPr>
          <p:spPr bwMode="auto">
            <a:xfrm>
              <a:off x="2352"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T</a:t>
              </a:r>
            </a:p>
          </p:txBody>
        </p:sp>
        <p:sp>
          <p:nvSpPr>
            <p:cNvPr id="1100" name="Text Box 109"/>
            <p:cNvSpPr txBox="1">
              <a:spLocks noChangeArrowheads="1"/>
            </p:cNvSpPr>
            <p:nvPr/>
          </p:nvSpPr>
          <p:spPr bwMode="auto">
            <a:xfrm>
              <a:off x="2928"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I</a:t>
              </a:r>
            </a:p>
          </p:txBody>
        </p:sp>
        <p:sp>
          <p:nvSpPr>
            <p:cNvPr id="1101" name="Text Box 110"/>
            <p:cNvSpPr txBox="1">
              <a:spLocks noChangeArrowheads="1"/>
            </p:cNvSpPr>
            <p:nvPr/>
          </p:nvSpPr>
          <p:spPr bwMode="auto">
            <a:xfrm>
              <a:off x="2064"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sp>
          <p:nvSpPr>
            <p:cNvPr id="1102" name="Text Box 111"/>
            <p:cNvSpPr txBox="1">
              <a:spLocks noChangeArrowheads="1"/>
            </p:cNvSpPr>
            <p:nvPr/>
          </p:nvSpPr>
          <p:spPr bwMode="auto">
            <a:xfrm>
              <a:off x="1776"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O</a:t>
              </a:r>
            </a:p>
          </p:txBody>
        </p:sp>
        <p:sp>
          <p:nvSpPr>
            <p:cNvPr id="1103" name="Text Box 112"/>
            <p:cNvSpPr txBox="1">
              <a:spLocks noChangeArrowheads="1"/>
            </p:cNvSpPr>
            <p:nvPr/>
          </p:nvSpPr>
          <p:spPr bwMode="auto">
            <a:xfrm>
              <a:off x="1488"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H</a:t>
              </a:r>
            </a:p>
          </p:txBody>
        </p:sp>
      </p:grpSp>
      <p:pic>
        <p:nvPicPr>
          <p:cNvPr id="28785" name="Picture 113" descr="nature%20(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8382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AutoShape 14"/>
          <p:cNvSpPr>
            <a:spLocks noChangeArrowheads="1"/>
          </p:cNvSpPr>
          <p:nvPr/>
        </p:nvSpPr>
        <p:spPr bwMode="auto">
          <a:xfrm>
            <a:off x="32766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nvGrpSpPr>
          <p:cNvPr id="17" name="Group 115"/>
          <p:cNvGrpSpPr>
            <a:grpSpLocks/>
          </p:cNvGrpSpPr>
          <p:nvPr/>
        </p:nvGrpSpPr>
        <p:grpSpPr bwMode="auto">
          <a:xfrm>
            <a:off x="2362200" y="1447800"/>
            <a:ext cx="4191000" cy="533400"/>
            <a:chOff x="1488" y="912"/>
            <a:chExt cx="2640" cy="336"/>
          </a:xfrm>
        </p:grpSpPr>
        <p:grpSp>
          <p:nvGrpSpPr>
            <p:cNvPr id="1088" name="Group 116"/>
            <p:cNvGrpSpPr>
              <a:grpSpLocks/>
            </p:cNvGrpSpPr>
            <p:nvPr/>
          </p:nvGrpSpPr>
          <p:grpSpPr bwMode="auto">
            <a:xfrm>
              <a:off x="1488" y="912"/>
              <a:ext cx="2640" cy="336"/>
              <a:chOff x="1488" y="912"/>
              <a:chExt cx="2640" cy="336"/>
            </a:xfrm>
          </p:grpSpPr>
          <p:sp>
            <p:nvSpPr>
              <p:cNvPr id="1090" name="Text Box 117"/>
              <p:cNvSpPr txBox="1">
                <a:spLocks noChangeArrowheads="1"/>
              </p:cNvSpPr>
              <p:nvPr/>
            </p:nvSpPr>
            <p:spPr bwMode="auto">
              <a:xfrm>
                <a:off x="2352" y="921"/>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091" name="Text Box 118"/>
              <p:cNvSpPr txBox="1">
                <a:spLocks noChangeArrowheads="1"/>
              </p:cNvSpPr>
              <p:nvPr/>
            </p:nvSpPr>
            <p:spPr bwMode="auto">
              <a:xfrm>
                <a:off x="2640"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Ă</a:t>
                </a:r>
              </a:p>
            </p:txBody>
          </p:sp>
          <p:sp>
            <p:nvSpPr>
              <p:cNvPr id="1092" name="Text Box 119"/>
              <p:cNvSpPr txBox="1">
                <a:spLocks noChangeArrowheads="1"/>
              </p:cNvSpPr>
              <p:nvPr/>
            </p:nvSpPr>
            <p:spPr bwMode="auto">
              <a:xfrm>
                <a:off x="2928"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M</a:t>
                </a:r>
              </a:p>
            </p:txBody>
          </p:sp>
          <p:sp>
            <p:nvSpPr>
              <p:cNvPr id="1093" name="Text Box 120"/>
              <p:cNvSpPr txBox="1">
                <a:spLocks noChangeArrowheads="1"/>
              </p:cNvSpPr>
              <p:nvPr/>
            </p:nvSpPr>
            <p:spPr bwMode="auto">
              <a:xfrm>
                <a:off x="3264"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T</a:t>
                </a:r>
              </a:p>
            </p:txBody>
          </p:sp>
          <p:sp>
            <p:nvSpPr>
              <p:cNvPr id="1094" name="Text Box 121"/>
              <p:cNvSpPr txBox="1">
                <a:spLocks noChangeArrowheads="1"/>
              </p:cNvSpPr>
              <p:nvPr/>
            </p:nvSpPr>
            <p:spPr bwMode="auto">
              <a:xfrm>
                <a:off x="3552"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C</a:t>
                </a:r>
              </a:p>
            </p:txBody>
          </p:sp>
          <p:sp>
            <p:nvSpPr>
              <p:cNvPr id="1095" name="Text Box 122"/>
              <p:cNvSpPr txBox="1">
                <a:spLocks noChangeArrowheads="1"/>
              </p:cNvSpPr>
              <p:nvPr/>
            </p:nvSpPr>
            <p:spPr bwMode="auto">
              <a:xfrm>
                <a:off x="3840"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096" name="Text Box 123"/>
              <p:cNvSpPr txBox="1">
                <a:spLocks noChangeArrowheads="1"/>
              </p:cNvSpPr>
              <p:nvPr/>
            </p:nvSpPr>
            <p:spPr bwMode="auto">
              <a:xfrm>
                <a:off x="1776"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0</a:t>
                </a:r>
              </a:p>
            </p:txBody>
          </p:sp>
          <p:sp>
            <p:nvSpPr>
              <p:cNvPr id="1097" name="Text Box 124"/>
              <p:cNvSpPr txBox="1">
                <a:spLocks noChangeArrowheads="1"/>
              </p:cNvSpPr>
              <p:nvPr/>
            </p:nvSpPr>
            <p:spPr bwMode="auto">
              <a:xfrm>
                <a:off x="1488"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7</a:t>
                </a:r>
              </a:p>
            </p:txBody>
          </p:sp>
        </p:grpSp>
        <p:sp>
          <p:nvSpPr>
            <p:cNvPr id="1089" name="Text Box 125"/>
            <p:cNvSpPr txBox="1">
              <a:spLocks noChangeArrowheads="1"/>
            </p:cNvSpPr>
            <p:nvPr/>
          </p:nvSpPr>
          <p:spPr bwMode="auto">
            <a:xfrm>
              <a:off x="2064"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0</a:t>
              </a:r>
            </a:p>
          </p:txBody>
        </p:sp>
      </p:grpSp>
      <p:grpSp>
        <p:nvGrpSpPr>
          <p:cNvPr id="19" name="Group 126"/>
          <p:cNvGrpSpPr>
            <a:grpSpLocks/>
          </p:cNvGrpSpPr>
          <p:nvPr/>
        </p:nvGrpSpPr>
        <p:grpSpPr bwMode="auto">
          <a:xfrm>
            <a:off x="4191000" y="838200"/>
            <a:ext cx="430213" cy="4114800"/>
            <a:chOff x="2657" y="528"/>
            <a:chExt cx="271" cy="2592"/>
          </a:xfrm>
        </p:grpSpPr>
        <p:sp>
          <p:nvSpPr>
            <p:cNvPr id="1081" name="AutoShape 17"/>
            <p:cNvSpPr>
              <a:spLocks noChangeArrowheads="1"/>
            </p:cNvSpPr>
            <p:nvPr/>
          </p:nvSpPr>
          <p:spPr bwMode="auto">
            <a:xfrm>
              <a:off x="2657" y="528"/>
              <a:ext cx="271" cy="336"/>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V</a:t>
              </a:r>
            </a:p>
          </p:txBody>
        </p:sp>
        <p:sp>
          <p:nvSpPr>
            <p:cNvPr id="1082" name="AutoShape 17"/>
            <p:cNvSpPr>
              <a:spLocks noChangeArrowheads="1"/>
            </p:cNvSpPr>
            <p:nvPr/>
          </p:nvSpPr>
          <p:spPr bwMode="auto">
            <a:xfrm>
              <a:off x="2657" y="864"/>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Ă</a:t>
              </a:r>
            </a:p>
          </p:txBody>
        </p:sp>
        <p:sp>
          <p:nvSpPr>
            <p:cNvPr id="1083" name="AutoShape 17"/>
            <p:cNvSpPr>
              <a:spLocks noChangeArrowheads="1"/>
            </p:cNvSpPr>
            <p:nvPr/>
          </p:nvSpPr>
          <p:spPr bwMode="auto">
            <a:xfrm>
              <a:off x="2657" y="1248"/>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N</a:t>
              </a:r>
            </a:p>
          </p:txBody>
        </p:sp>
        <p:sp>
          <p:nvSpPr>
            <p:cNvPr id="1084" name="AutoShape 17"/>
            <p:cNvSpPr>
              <a:spLocks noChangeArrowheads="1"/>
            </p:cNvSpPr>
            <p:nvPr/>
          </p:nvSpPr>
          <p:spPr bwMode="auto">
            <a:xfrm>
              <a:off x="2657" y="1632"/>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L</a:t>
              </a:r>
            </a:p>
          </p:txBody>
        </p:sp>
        <p:sp>
          <p:nvSpPr>
            <p:cNvPr id="1085" name="AutoShape 17"/>
            <p:cNvSpPr>
              <a:spLocks noChangeArrowheads="1"/>
            </p:cNvSpPr>
            <p:nvPr/>
          </p:nvSpPr>
          <p:spPr bwMode="auto">
            <a:xfrm>
              <a:off x="2657" y="2016"/>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A</a:t>
              </a:r>
            </a:p>
          </p:txBody>
        </p:sp>
        <p:sp>
          <p:nvSpPr>
            <p:cNvPr id="1086" name="AutoShape 17"/>
            <p:cNvSpPr>
              <a:spLocks noChangeArrowheads="1"/>
            </p:cNvSpPr>
            <p:nvPr/>
          </p:nvSpPr>
          <p:spPr bwMode="auto">
            <a:xfrm>
              <a:off x="2657" y="2400"/>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N</a:t>
              </a:r>
            </a:p>
          </p:txBody>
        </p:sp>
        <p:sp>
          <p:nvSpPr>
            <p:cNvPr id="1087" name="AutoShape 17"/>
            <p:cNvSpPr>
              <a:spLocks noChangeArrowheads="1"/>
            </p:cNvSpPr>
            <p:nvPr/>
          </p:nvSpPr>
          <p:spPr bwMode="auto">
            <a:xfrm>
              <a:off x="2657" y="2784"/>
              <a:ext cx="271" cy="336"/>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G</a:t>
              </a:r>
            </a:p>
          </p:txBody>
        </p:sp>
      </p:grpSp>
      <p:pic>
        <p:nvPicPr>
          <p:cNvPr id="28806" name="Picture 4" descr="CMISC104">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911725"/>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FOfficeDoc1"/>
          <p:cNvPicPr preferRelativeResize="0">
            <a:picLocks noChangeAspect="1" noChangeArrowheads="1" noChangeShapeType="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772400" y="0"/>
            <a:ext cx="1371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7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732"/>
                                        </p:tgtEl>
                                        <p:attrNameLst>
                                          <p:attrName>style.visibility</p:attrName>
                                        </p:attrNameLst>
                                      </p:cBhvr>
                                      <p:to>
                                        <p:strVal val="visible"/>
                                      </p:to>
                                    </p:set>
                                    <p:anim calcmode="discrete" valueType="clr">
                                      <p:cBhvr override="childStyle">
                                        <p:cTn id="7" dur="50"/>
                                        <p:tgtEl>
                                          <p:spTgt spid="28732"/>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28732"/>
                                        </p:tgtEl>
                                        <p:attrNameLst>
                                          <p:attrName>fillcolor</p:attrName>
                                        </p:attrNameLst>
                                      </p:cBhvr>
                                      <p:tavLst>
                                        <p:tav tm="0">
                                          <p:val>
                                            <p:clrVal>
                                              <a:schemeClr val="accent2"/>
                                            </p:clrVal>
                                          </p:val>
                                        </p:tav>
                                        <p:tav tm="50000">
                                          <p:val>
                                            <p:clrVal>
                                              <a:schemeClr val="hlink"/>
                                            </p:clrVal>
                                          </p:val>
                                        </p:tav>
                                      </p:tavLst>
                                    </p:anim>
                                    <p:set>
                                      <p:cBhvr>
                                        <p:cTn id="9" dur="50"/>
                                        <p:tgtEl>
                                          <p:spTgt spid="28732"/>
                                        </p:tgtEl>
                                        <p:attrNameLst>
                                          <p:attrName>fill.type</p:attrName>
                                        </p:attrNameLst>
                                      </p:cBhvr>
                                      <p:to>
                                        <p:strVal val="solid"/>
                                      </p:to>
                                    </p:set>
                                  </p:childTnLst>
                                </p:cTn>
                              </p:par>
                              <p:par>
                                <p:cTn id="10" presetID="53" presetClass="entr" presetSubtype="0" fill="hold" nodeType="withEffect">
                                  <p:stCondLst>
                                    <p:cond delay="0"/>
                                  </p:stCondLst>
                                  <p:childTnLst>
                                    <p:set>
                                      <p:cBhvr>
                                        <p:cTn id="11" dur="1" fill="hold">
                                          <p:stCondLst>
                                            <p:cond delay="0"/>
                                          </p:stCondLst>
                                        </p:cTn>
                                        <p:tgtEl>
                                          <p:spTgt spid="28806"/>
                                        </p:tgtEl>
                                        <p:attrNameLst>
                                          <p:attrName>style.visibility</p:attrName>
                                        </p:attrNameLst>
                                      </p:cBhvr>
                                      <p:to>
                                        <p:strVal val="visible"/>
                                      </p:to>
                                    </p:set>
                                    <p:anim calcmode="lin" valueType="num">
                                      <p:cBhvr>
                                        <p:cTn id="12" dur="50" fill="hold"/>
                                        <p:tgtEl>
                                          <p:spTgt spid="28806"/>
                                        </p:tgtEl>
                                        <p:attrNameLst>
                                          <p:attrName>ppt_w</p:attrName>
                                        </p:attrNameLst>
                                      </p:cBhvr>
                                      <p:tavLst>
                                        <p:tav tm="0">
                                          <p:val>
                                            <p:fltVal val="0"/>
                                          </p:val>
                                        </p:tav>
                                        <p:tav tm="100000">
                                          <p:val>
                                            <p:strVal val="#ppt_w"/>
                                          </p:val>
                                        </p:tav>
                                      </p:tavLst>
                                    </p:anim>
                                    <p:anim calcmode="lin" valueType="num">
                                      <p:cBhvr>
                                        <p:cTn id="13" dur="50" fill="hold"/>
                                        <p:tgtEl>
                                          <p:spTgt spid="28806"/>
                                        </p:tgtEl>
                                        <p:attrNameLst>
                                          <p:attrName>ppt_h</p:attrName>
                                        </p:attrNameLst>
                                      </p:cBhvr>
                                      <p:tavLst>
                                        <p:tav tm="0">
                                          <p:val>
                                            <p:fltVal val="0"/>
                                          </p:val>
                                        </p:tav>
                                        <p:tav tm="100000">
                                          <p:val>
                                            <p:strVal val="#ppt_h"/>
                                          </p:val>
                                        </p:tav>
                                      </p:tavLst>
                                    </p:anim>
                                    <p:animEffect transition="in" filter="fade">
                                      <p:cBhvr>
                                        <p:cTn id="14" dur="50"/>
                                        <p:tgtEl>
                                          <p:spTgt spid="28806"/>
                                        </p:tgtEl>
                                      </p:cBhvr>
                                    </p:animEffect>
                                  </p:childTnLst>
                                </p:cTn>
                              </p:par>
                            </p:childTnLst>
                          </p:cTn>
                        </p:par>
                      </p:childTnLst>
                    </p:cTn>
                  </p:par>
                </p:childTnLst>
              </p:cTn>
              <p:nextCondLst>
                <p:cond evt="onClick" delay="0">
                  <p:tgtEl>
                    <p:spTgt spid="28718"/>
                  </p:tgtEl>
                </p:cond>
              </p:nextCondLst>
            </p:seq>
            <p:seq concurrent="1" nextAc="seek">
              <p:cTn id="15" restart="whenNotActive" fill="hold" evtFilter="cancelBubble" nodeType="interactiveSeq">
                <p:stCondLst>
                  <p:cond evt="onClick" delay="0">
                    <p:tgtEl>
                      <p:spTgt spid="2872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
                                        <p:tgtEl>
                                          <p:spTgt spid="28732"/>
                                        </p:tgtEl>
                                        <p:attrNameLst>
                                          <p:attrName>ppt_x</p:attrName>
                                        </p:attrNameLst>
                                      </p:cBhvr>
                                      <p:tavLst>
                                        <p:tav tm="0">
                                          <p:val>
                                            <p:strVal val="ppt_x"/>
                                          </p:val>
                                        </p:tav>
                                        <p:tav tm="100000">
                                          <p:val>
                                            <p:strVal val="ppt_x"/>
                                          </p:val>
                                        </p:tav>
                                      </p:tavLst>
                                    </p:anim>
                                    <p:anim calcmode="lin" valueType="num">
                                      <p:cBhvr additive="base">
                                        <p:cTn id="20" dur="50"/>
                                        <p:tgtEl>
                                          <p:spTgt spid="28732"/>
                                        </p:tgtEl>
                                        <p:attrNameLst>
                                          <p:attrName>ppt_y</p:attrName>
                                        </p:attrNameLst>
                                      </p:cBhvr>
                                      <p:tavLst>
                                        <p:tav tm="0">
                                          <p:val>
                                            <p:strVal val="ppt_y"/>
                                          </p:val>
                                        </p:tav>
                                        <p:tav tm="100000">
                                          <p:val>
                                            <p:strVal val="1+ppt_h/2"/>
                                          </p:val>
                                        </p:tav>
                                      </p:tavLst>
                                    </p:anim>
                                    <p:set>
                                      <p:cBhvr>
                                        <p:cTn id="21" dur="1" fill="hold">
                                          <p:stCondLst>
                                            <p:cond delay="49"/>
                                          </p:stCondLst>
                                        </p:cTn>
                                        <p:tgtEl>
                                          <p:spTgt spid="28732"/>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
                                        <p:tgtEl>
                                          <p:spTgt spid="28806"/>
                                        </p:tgtEl>
                                        <p:attrNameLst>
                                          <p:attrName>ppt_x</p:attrName>
                                        </p:attrNameLst>
                                      </p:cBhvr>
                                      <p:tavLst>
                                        <p:tav tm="0">
                                          <p:val>
                                            <p:strVal val="ppt_x"/>
                                          </p:val>
                                        </p:tav>
                                        <p:tav tm="100000">
                                          <p:val>
                                            <p:strVal val="ppt_x"/>
                                          </p:val>
                                        </p:tav>
                                      </p:tavLst>
                                    </p:anim>
                                    <p:anim calcmode="lin" valueType="num">
                                      <p:cBhvr additive="base">
                                        <p:cTn id="24" dur="50"/>
                                        <p:tgtEl>
                                          <p:spTgt spid="28806"/>
                                        </p:tgtEl>
                                        <p:attrNameLst>
                                          <p:attrName>ppt_y</p:attrName>
                                        </p:attrNameLst>
                                      </p:cBhvr>
                                      <p:tavLst>
                                        <p:tav tm="0">
                                          <p:val>
                                            <p:strVal val="ppt_y"/>
                                          </p:val>
                                        </p:tav>
                                        <p:tav tm="100000">
                                          <p:val>
                                            <p:strVal val="1+ppt_h/2"/>
                                          </p:val>
                                        </p:tav>
                                      </p:tavLst>
                                    </p:anim>
                                    <p:set>
                                      <p:cBhvr>
                                        <p:cTn id="25" dur="1" fill="hold">
                                          <p:stCondLst>
                                            <p:cond delay="49"/>
                                          </p:stCondLst>
                                        </p:cTn>
                                        <p:tgtEl>
                                          <p:spTgt spid="28806"/>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
                                        <p:tgtEl>
                                          <p:spTgt spid="28718"/>
                                        </p:tgtEl>
                                        <p:attrNameLst>
                                          <p:attrName>ppt_x</p:attrName>
                                        </p:attrNameLst>
                                      </p:cBhvr>
                                      <p:tavLst>
                                        <p:tav tm="0">
                                          <p:val>
                                            <p:strVal val="ppt_x"/>
                                          </p:val>
                                        </p:tav>
                                        <p:tav tm="100000">
                                          <p:val>
                                            <p:strVal val="ppt_x"/>
                                          </p:val>
                                        </p:tav>
                                      </p:tavLst>
                                    </p:anim>
                                    <p:anim calcmode="lin" valueType="num">
                                      <p:cBhvr additive="base">
                                        <p:cTn id="28" dur="50"/>
                                        <p:tgtEl>
                                          <p:spTgt spid="28718"/>
                                        </p:tgtEl>
                                        <p:attrNameLst>
                                          <p:attrName>ppt_y</p:attrName>
                                        </p:attrNameLst>
                                      </p:cBhvr>
                                      <p:tavLst>
                                        <p:tav tm="0">
                                          <p:val>
                                            <p:strVal val="ppt_y"/>
                                          </p:val>
                                        </p:tav>
                                        <p:tav tm="100000">
                                          <p:val>
                                            <p:strVal val="1+ppt_h/2"/>
                                          </p:val>
                                        </p:tav>
                                      </p:tavLst>
                                    </p:anim>
                                    <p:set>
                                      <p:cBhvr>
                                        <p:cTn id="29" dur="1" fill="hold">
                                          <p:stCondLst>
                                            <p:cond delay="49"/>
                                          </p:stCondLst>
                                        </p:cTn>
                                        <p:tgtEl>
                                          <p:spTgt spid="28718"/>
                                        </p:tgtEl>
                                        <p:attrNameLst>
                                          <p:attrName>style.visibility</p:attrName>
                                        </p:attrNameLst>
                                      </p:cBhvr>
                                      <p:to>
                                        <p:strVal val="hidden"/>
                                      </p:to>
                                    </p:set>
                                  </p:childTnLst>
                                </p:cTn>
                              </p:par>
                            </p:childTnLst>
                          </p:cTn>
                        </p:par>
                        <p:par>
                          <p:cTn id="30" fill="hold" nodeType="afterGroup">
                            <p:stCondLst>
                              <p:cond delay="50"/>
                            </p:stCondLst>
                            <p:childTnLst>
                              <p:par>
                                <p:cTn id="31" presetID="53"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 fill="hold"/>
                                        <p:tgtEl>
                                          <p:spTgt spid="11"/>
                                        </p:tgtEl>
                                        <p:attrNameLst>
                                          <p:attrName>ppt_w</p:attrName>
                                        </p:attrNameLst>
                                      </p:cBhvr>
                                      <p:tavLst>
                                        <p:tav tm="0">
                                          <p:val>
                                            <p:fltVal val="0"/>
                                          </p:val>
                                        </p:tav>
                                        <p:tav tm="100000">
                                          <p:val>
                                            <p:strVal val="#ppt_w"/>
                                          </p:val>
                                        </p:tav>
                                      </p:tavLst>
                                    </p:anim>
                                    <p:anim calcmode="lin" valueType="num">
                                      <p:cBhvr>
                                        <p:cTn id="34" dur="50" fill="hold"/>
                                        <p:tgtEl>
                                          <p:spTgt spid="11"/>
                                        </p:tgtEl>
                                        <p:attrNameLst>
                                          <p:attrName>ppt_h</p:attrName>
                                        </p:attrNameLst>
                                      </p:cBhvr>
                                      <p:tavLst>
                                        <p:tav tm="0">
                                          <p:val>
                                            <p:fltVal val="0"/>
                                          </p:val>
                                        </p:tav>
                                        <p:tav tm="100000">
                                          <p:val>
                                            <p:strVal val="#ppt_h"/>
                                          </p:val>
                                        </p:tav>
                                      </p:tavLst>
                                    </p:anim>
                                    <p:animEffect transition="in" filter="fade">
                                      <p:cBhvr>
                                        <p:cTn id="35" dur="50"/>
                                        <p:tgtEl>
                                          <p:spTgt spid="11"/>
                                        </p:tgtEl>
                                      </p:cBhvr>
                                    </p:animEffect>
                                  </p:childTnLst>
                                </p:cTn>
                              </p:par>
                              <p:par>
                                <p:cTn id="36" presetID="53" presetClass="entr" presetSubtype="0" fill="hold" nodeType="withEffect">
                                  <p:stCondLst>
                                    <p:cond delay="0"/>
                                  </p:stCondLst>
                                  <p:childTnLst>
                                    <p:set>
                                      <p:cBhvr>
                                        <p:cTn id="37" dur="1" fill="hold">
                                          <p:stCondLst>
                                            <p:cond delay="0"/>
                                          </p:stCondLst>
                                        </p:cTn>
                                        <p:tgtEl>
                                          <p:spTgt spid="28785"/>
                                        </p:tgtEl>
                                        <p:attrNameLst>
                                          <p:attrName>style.visibility</p:attrName>
                                        </p:attrNameLst>
                                      </p:cBhvr>
                                      <p:to>
                                        <p:strVal val="visible"/>
                                      </p:to>
                                    </p:set>
                                    <p:anim calcmode="lin" valueType="num">
                                      <p:cBhvr>
                                        <p:cTn id="38" dur="50" fill="hold"/>
                                        <p:tgtEl>
                                          <p:spTgt spid="28785"/>
                                        </p:tgtEl>
                                        <p:attrNameLst>
                                          <p:attrName>ppt_w</p:attrName>
                                        </p:attrNameLst>
                                      </p:cBhvr>
                                      <p:tavLst>
                                        <p:tav tm="0">
                                          <p:val>
                                            <p:fltVal val="0"/>
                                          </p:val>
                                        </p:tav>
                                        <p:tav tm="100000">
                                          <p:val>
                                            <p:strVal val="#ppt_w"/>
                                          </p:val>
                                        </p:tav>
                                      </p:tavLst>
                                    </p:anim>
                                    <p:anim calcmode="lin" valueType="num">
                                      <p:cBhvr>
                                        <p:cTn id="39" dur="50" fill="hold"/>
                                        <p:tgtEl>
                                          <p:spTgt spid="28785"/>
                                        </p:tgtEl>
                                        <p:attrNameLst>
                                          <p:attrName>ppt_h</p:attrName>
                                        </p:attrNameLst>
                                      </p:cBhvr>
                                      <p:tavLst>
                                        <p:tav tm="0">
                                          <p:val>
                                            <p:fltVal val="0"/>
                                          </p:val>
                                        </p:tav>
                                        <p:tav tm="100000">
                                          <p:val>
                                            <p:strVal val="#ppt_h"/>
                                          </p:val>
                                        </p:tav>
                                      </p:tavLst>
                                    </p:anim>
                                    <p:animEffect transition="in" filter="fade">
                                      <p:cBhvr>
                                        <p:cTn id="40" dur="50"/>
                                        <p:tgtEl>
                                          <p:spTgt spid="28785"/>
                                        </p:tgtEl>
                                      </p:cBhvr>
                                    </p:animEffect>
                                  </p:childTnLst>
                                </p:cTn>
                              </p:par>
                              <p:par>
                                <p:cTn id="41" presetID="8" presetClass="entr" presetSubtype="16"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amond(in)">
                                      <p:cBhvr>
                                        <p:cTn id="43" dur="10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par>
                                <p:cTn id="44" presetID="8" presetClass="exit" presetSubtype="16" fill="hold" nodeType="withEffect">
                                  <p:stCondLst>
                                    <p:cond delay="0"/>
                                  </p:stCondLst>
                                  <p:childTnLst>
                                    <p:animEffect transition="out" filter="diamond(in)">
                                      <p:cBhvr>
                                        <p:cTn id="45" dur="2000"/>
                                        <p:tgtEl>
                                          <p:spTgt spid="2"/>
                                        </p:tgtEl>
                                      </p:cBhvr>
                                    </p:animEffect>
                                    <p:set>
                                      <p:cBhvr>
                                        <p:cTn id="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par>
                          <p:cTn id="47" fill="hold" nodeType="afterGroup">
                            <p:stCondLst>
                              <p:cond delay="2050"/>
                            </p:stCondLst>
                            <p:childTnLst>
                              <p:par>
                                <p:cTn id="48" presetID="2" presetClass="exit" presetSubtype="4" fill="hold" nodeType="afterEffect">
                                  <p:stCondLst>
                                    <p:cond delay="0"/>
                                  </p:stCondLst>
                                  <p:childTnLst>
                                    <p:anim calcmode="lin" valueType="num">
                                      <p:cBhvr additive="base">
                                        <p:cTn id="49" dur="2000"/>
                                        <p:tgtEl>
                                          <p:spTgt spid="28785"/>
                                        </p:tgtEl>
                                        <p:attrNameLst>
                                          <p:attrName>ppt_x</p:attrName>
                                        </p:attrNameLst>
                                      </p:cBhvr>
                                      <p:tavLst>
                                        <p:tav tm="0">
                                          <p:val>
                                            <p:strVal val="ppt_x"/>
                                          </p:val>
                                        </p:tav>
                                        <p:tav tm="100000">
                                          <p:val>
                                            <p:strVal val="ppt_x"/>
                                          </p:val>
                                        </p:tav>
                                      </p:tavLst>
                                    </p:anim>
                                    <p:anim calcmode="lin" valueType="num">
                                      <p:cBhvr additive="base">
                                        <p:cTn id="50" dur="2000"/>
                                        <p:tgtEl>
                                          <p:spTgt spid="28785"/>
                                        </p:tgtEl>
                                        <p:attrNameLst>
                                          <p:attrName>ppt_y</p:attrName>
                                        </p:attrNameLst>
                                      </p:cBhvr>
                                      <p:tavLst>
                                        <p:tav tm="0">
                                          <p:val>
                                            <p:strVal val="ppt_y"/>
                                          </p:val>
                                        </p:tav>
                                        <p:tav tm="100000">
                                          <p:val>
                                            <p:strVal val="1+ppt_h/2"/>
                                          </p:val>
                                        </p:tav>
                                      </p:tavLst>
                                    </p:anim>
                                    <p:set>
                                      <p:cBhvr>
                                        <p:cTn id="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5"/>
                  </p:tgtEl>
                </p:cond>
              </p:nextCondLst>
            </p:seq>
            <p:seq concurrent="1" nextAc="seek">
              <p:cTn id="52" restart="whenNotActive" fill="hold" evtFilter="cancelBubble" nodeType="interactiveSeq">
                <p:stCondLst>
                  <p:cond evt="onClick" delay="0">
                    <p:tgtEl>
                      <p:spTgt spid="28719"/>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8764"/>
                                        </p:tgtEl>
                                        <p:attrNameLst>
                                          <p:attrName>style.visibility</p:attrName>
                                        </p:attrNameLst>
                                      </p:cBhvr>
                                      <p:to>
                                        <p:strVal val="visible"/>
                                      </p:to>
                                    </p:set>
                                    <p:anim calcmode="discrete" valueType="clr">
                                      <p:cBhvr override="childStyle">
                                        <p:cTn id="57" dur="50"/>
                                        <p:tgtEl>
                                          <p:spTgt spid="28764"/>
                                        </p:tgtEl>
                                        <p:attrNameLst>
                                          <p:attrName>style.color</p:attrName>
                                        </p:attrNameLst>
                                      </p:cBhvr>
                                      <p:tavLst>
                                        <p:tav tm="0">
                                          <p:val>
                                            <p:clrVal>
                                              <a:schemeClr val="accent2"/>
                                            </p:clrVal>
                                          </p:val>
                                        </p:tav>
                                        <p:tav tm="50000">
                                          <p:val>
                                            <p:clrVal>
                                              <a:schemeClr val="hlink"/>
                                            </p:clrVal>
                                          </p:val>
                                        </p:tav>
                                      </p:tavLst>
                                    </p:anim>
                                    <p:anim calcmode="discrete" valueType="clr">
                                      <p:cBhvr>
                                        <p:cTn id="58" dur="50"/>
                                        <p:tgtEl>
                                          <p:spTgt spid="28764"/>
                                        </p:tgtEl>
                                        <p:attrNameLst>
                                          <p:attrName>fillcolor</p:attrName>
                                        </p:attrNameLst>
                                      </p:cBhvr>
                                      <p:tavLst>
                                        <p:tav tm="0">
                                          <p:val>
                                            <p:clrVal>
                                              <a:schemeClr val="accent2"/>
                                            </p:clrVal>
                                          </p:val>
                                        </p:tav>
                                        <p:tav tm="50000">
                                          <p:val>
                                            <p:clrVal>
                                              <a:schemeClr val="hlink"/>
                                            </p:clrVal>
                                          </p:val>
                                        </p:tav>
                                      </p:tavLst>
                                    </p:anim>
                                    <p:set>
                                      <p:cBhvr>
                                        <p:cTn id="59" dur="50"/>
                                        <p:tgtEl>
                                          <p:spTgt spid="28764"/>
                                        </p:tgtEl>
                                        <p:attrNameLst>
                                          <p:attrName>fill.type</p:attrName>
                                        </p:attrNameLst>
                                      </p:cBhvr>
                                      <p:to>
                                        <p:strVal val="solid"/>
                                      </p:to>
                                    </p:set>
                                  </p:childTnLst>
                                </p:cTn>
                              </p:par>
                              <p:par>
                                <p:cTn id="60" presetID="53" presetClass="entr" presetSubtype="0" fill="hold" nodeType="withEffect">
                                  <p:stCondLst>
                                    <p:cond delay="0"/>
                                  </p:stCondLst>
                                  <p:childTnLst>
                                    <p:set>
                                      <p:cBhvr>
                                        <p:cTn id="61" dur="1" fill="hold">
                                          <p:stCondLst>
                                            <p:cond delay="0"/>
                                          </p:stCondLst>
                                        </p:cTn>
                                        <p:tgtEl>
                                          <p:spTgt spid="28806"/>
                                        </p:tgtEl>
                                        <p:attrNameLst>
                                          <p:attrName>style.visibility</p:attrName>
                                        </p:attrNameLst>
                                      </p:cBhvr>
                                      <p:to>
                                        <p:strVal val="visible"/>
                                      </p:to>
                                    </p:set>
                                    <p:anim calcmode="lin" valueType="num">
                                      <p:cBhvr>
                                        <p:cTn id="62" dur="50" fill="hold"/>
                                        <p:tgtEl>
                                          <p:spTgt spid="28806"/>
                                        </p:tgtEl>
                                        <p:attrNameLst>
                                          <p:attrName>ppt_w</p:attrName>
                                        </p:attrNameLst>
                                      </p:cBhvr>
                                      <p:tavLst>
                                        <p:tav tm="0">
                                          <p:val>
                                            <p:fltVal val="0"/>
                                          </p:val>
                                        </p:tav>
                                        <p:tav tm="100000">
                                          <p:val>
                                            <p:strVal val="#ppt_w"/>
                                          </p:val>
                                        </p:tav>
                                      </p:tavLst>
                                    </p:anim>
                                    <p:anim calcmode="lin" valueType="num">
                                      <p:cBhvr>
                                        <p:cTn id="63" dur="50" fill="hold"/>
                                        <p:tgtEl>
                                          <p:spTgt spid="28806"/>
                                        </p:tgtEl>
                                        <p:attrNameLst>
                                          <p:attrName>ppt_h</p:attrName>
                                        </p:attrNameLst>
                                      </p:cBhvr>
                                      <p:tavLst>
                                        <p:tav tm="0">
                                          <p:val>
                                            <p:fltVal val="0"/>
                                          </p:val>
                                        </p:tav>
                                        <p:tav tm="100000">
                                          <p:val>
                                            <p:strVal val="#ppt_h"/>
                                          </p:val>
                                        </p:tav>
                                      </p:tavLst>
                                    </p:anim>
                                    <p:animEffect transition="in" filter="fade">
                                      <p:cBhvr>
                                        <p:cTn id="64" dur="50"/>
                                        <p:tgtEl>
                                          <p:spTgt spid="28806"/>
                                        </p:tgtEl>
                                      </p:cBhvr>
                                    </p:animEffect>
                                  </p:childTnLst>
                                </p:cTn>
                              </p:par>
                            </p:childTnLst>
                          </p:cTn>
                        </p:par>
                      </p:childTnLst>
                    </p:cTn>
                  </p:par>
                </p:childTnLst>
              </p:cTn>
              <p:nextCondLst>
                <p:cond evt="onClick" delay="0">
                  <p:tgtEl>
                    <p:spTgt spid="28719"/>
                  </p:tgtEl>
                </p:cond>
              </p:nextCondLst>
            </p:seq>
            <p:seq concurrent="1" nextAc="seek">
              <p:cTn id="65" restart="whenNotActive" fill="hold" evtFilter="cancelBubble" nodeType="interactiveSeq">
                <p:stCondLst>
                  <p:cond evt="onClick" delay="0">
                    <p:tgtEl>
                      <p:spTgt spid="28726"/>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 presetClass="exit" presetSubtype="4" fill="hold" grpId="1" nodeType="clickEffect">
                                  <p:stCondLst>
                                    <p:cond delay="0"/>
                                  </p:stCondLst>
                                  <p:iterate type="lt">
                                    <p:tmPct val="0"/>
                                  </p:iterate>
                                  <p:childTnLst>
                                    <p:anim calcmode="lin" valueType="num">
                                      <p:cBhvr additive="base">
                                        <p:cTn id="69" dur="50"/>
                                        <p:tgtEl>
                                          <p:spTgt spid="28764"/>
                                        </p:tgtEl>
                                        <p:attrNameLst>
                                          <p:attrName>ppt_x</p:attrName>
                                        </p:attrNameLst>
                                      </p:cBhvr>
                                      <p:tavLst>
                                        <p:tav tm="0">
                                          <p:val>
                                            <p:strVal val="ppt_x"/>
                                          </p:val>
                                        </p:tav>
                                        <p:tav tm="100000">
                                          <p:val>
                                            <p:strVal val="ppt_x"/>
                                          </p:val>
                                        </p:tav>
                                      </p:tavLst>
                                    </p:anim>
                                    <p:anim calcmode="lin" valueType="num">
                                      <p:cBhvr additive="base">
                                        <p:cTn id="70" dur="50"/>
                                        <p:tgtEl>
                                          <p:spTgt spid="28764"/>
                                        </p:tgtEl>
                                        <p:attrNameLst>
                                          <p:attrName>ppt_y</p:attrName>
                                        </p:attrNameLst>
                                      </p:cBhvr>
                                      <p:tavLst>
                                        <p:tav tm="0">
                                          <p:val>
                                            <p:strVal val="ppt_y"/>
                                          </p:val>
                                        </p:tav>
                                        <p:tav tm="100000">
                                          <p:val>
                                            <p:strVal val="1+ppt_h/2"/>
                                          </p:val>
                                        </p:tav>
                                      </p:tavLst>
                                    </p:anim>
                                    <p:set>
                                      <p:cBhvr>
                                        <p:cTn id="71" dur="1" fill="hold">
                                          <p:stCondLst>
                                            <p:cond delay="49"/>
                                          </p:stCondLst>
                                        </p:cTn>
                                        <p:tgtEl>
                                          <p:spTgt spid="28764"/>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28806"/>
                                        </p:tgtEl>
                                        <p:attrNameLst>
                                          <p:attrName>ppt_x</p:attrName>
                                        </p:attrNameLst>
                                      </p:cBhvr>
                                      <p:tavLst>
                                        <p:tav tm="0">
                                          <p:val>
                                            <p:strVal val="ppt_x"/>
                                          </p:val>
                                        </p:tav>
                                        <p:tav tm="100000">
                                          <p:val>
                                            <p:strVal val="ppt_x"/>
                                          </p:val>
                                        </p:tav>
                                      </p:tavLst>
                                    </p:anim>
                                    <p:anim calcmode="lin" valueType="num">
                                      <p:cBhvr additive="base">
                                        <p:cTn id="74" dur="500"/>
                                        <p:tgtEl>
                                          <p:spTgt spid="28806"/>
                                        </p:tgtEl>
                                        <p:attrNameLst>
                                          <p:attrName>ppt_y</p:attrName>
                                        </p:attrNameLst>
                                      </p:cBhvr>
                                      <p:tavLst>
                                        <p:tav tm="0">
                                          <p:val>
                                            <p:strVal val="ppt_y"/>
                                          </p:val>
                                        </p:tav>
                                        <p:tav tm="100000">
                                          <p:val>
                                            <p:strVal val="1+ppt_h/2"/>
                                          </p:val>
                                        </p:tav>
                                      </p:tavLst>
                                    </p:anim>
                                    <p:set>
                                      <p:cBhvr>
                                        <p:cTn id="75" dur="1" fill="hold">
                                          <p:stCondLst>
                                            <p:cond delay="499"/>
                                          </p:stCondLst>
                                        </p:cTn>
                                        <p:tgtEl>
                                          <p:spTgt spid="28806"/>
                                        </p:tgtEl>
                                        <p:attrNameLst>
                                          <p:attrName>style.visibility</p:attrName>
                                        </p:attrNameLst>
                                      </p:cBhvr>
                                      <p:to>
                                        <p:strVal val="hidden"/>
                                      </p:to>
                                    </p:set>
                                  </p:childTnLst>
                                </p:cTn>
                              </p:par>
                              <p:par>
                                <p:cTn id="76" presetID="2" presetClass="exit" presetSubtype="4" fill="hold" grpId="0" nodeType="withEffect">
                                  <p:stCondLst>
                                    <p:cond delay="0"/>
                                  </p:stCondLst>
                                  <p:childTnLst>
                                    <p:anim calcmode="lin" valueType="num">
                                      <p:cBhvr additive="base">
                                        <p:cTn id="77" dur="500"/>
                                        <p:tgtEl>
                                          <p:spTgt spid="28719"/>
                                        </p:tgtEl>
                                        <p:attrNameLst>
                                          <p:attrName>ppt_x</p:attrName>
                                        </p:attrNameLst>
                                      </p:cBhvr>
                                      <p:tavLst>
                                        <p:tav tm="0">
                                          <p:val>
                                            <p:strVal val="ppt_x"/>
                                          </p:val>
                                        </p:tav>
                                        <p:tav tm="100000">
                                          <p:val>
                                            <p:strVal val="ppt_x"/>
                                          </p:val>
                                        </p:tav>
                                      </p:tavLst>
                                    </p:anim>
                                    <p:anim calcmode="lin" valueType="num">
                                      <p:cBhvr additive="base">
                                        <p:cTn id="78" dur="500"/>
                                        <p:tgtEl>
                                          <p:spTgt spid="28719"/>
                                        </p:tgtEl>
                                        <p:attrNameLst>
                                          <p:attrName>ppt_y</p:attrName>
                                        </p:attrNameLst>
                                      </p:cBhvr>
                                      <p:tavLst>
                                        <p:tav tm="0">
                                          <p:val>
                                            <p:strVal val="ppt_y"/>
                                          </p:val>
                                        </p:tav>
                                        <p:tav tm="100000">
                                          <p:val>
                                            <p:strVal val="1+ppt_h/2"/>
                                          </p:val>
                                        </p:tav>
                                      </p:tavLst>
                                    </p:anim>
                                    <p:set>
                                      <p:cBhvr>
                                        <p:cTn id="79" dur="1" fill="hold">
                                          <p:stCondLst>
                                            <p:cond delay="499"/>
                                          </p:stCondLst>
                                        </p:cTn>
                                        <p:tgtEl>
                                          <p:spTgt spid="28719"/>
                                        </p:tgtEl>
                                        <p:attrNameLst>
                                          <p:attrName>style.visibility</p:attrName>
                                        </p:attrNameLst>
                                      </p:cBhvr>
                                      <p:to>
                                        <p:strVal val="hidden"/>
                                      </p:to>
                                    </p:set>
                                  </p:childTnLst>
                                </p:cTn>
                              </p:par>
                            </p:childTnLst>
                          </p:cTn>
                        </p:par>
                        <p:par>
                          <p:cTn id="80" fill="hold" nodeType="afterGroup">
                            <p:stCondLst>
                              <p:cond delay="500"/>
                            </p:stCondLst>
                            <p:childTnLst>
                              <p:par>
                                <p:cTn id="81" presetID="53"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 fill="hold"/>
                                        <p:tgtEl>
                                          <p:spTgt spid="17"/>
                                        </p:tgtEl>
                                        <p:attrNameLst>
                                          <p:attrName>ppt_w</p:attrName>
                                        </p:attrNameLst>
                                      </p:cBhvr>
                                      <p:tavLst>
                                        <p:tav tm="0">
                                          <p:val>
                                            <p:fltVal val="0"/>
                                          </p:val>
                                        </p:tav>
                                        <p:tav tm="100000">
                                          <p:val>
                                            <p:strVal val="#ppt_w"/>
                                          </p:val>
                                        </p:tav>
                                      </p:tavLst>
                                    </p:anim>
                                    <p:anim calcmode="lin" valueType="num">
                                      <p:cBhvr>
                                        <p:cTn id="84" dur="50" fill="hold"/>
                                        <p:tgtEl>
                                          <p:spTgt spid="17"/>
                                        </p:tgtEl>
                                        <p:attrNameLst>
                                          <p:attrName>ppt_h</p:attrName>
                                        </p:attrNameLst>
                                      </p:cBhvr>
                                      <p:tavLst>
                                        <p:tav tm="0">
                                          <p:val>
                                            <p:fltVal val="0"/>
                                          </p:val>
                                        </p:tav>
                                        <p:tav tm="100000">
                                          <p:val>
                                            <p:strVal val="#ppt_h"/>
                                          </p:val>
                                        </p:tav>
                                      </p:tavLst>
                                    </p:anim>
                                    <p:animEffect transition="in" filter="fade">
                                      <p:cBhvr>
                                        <p:cTn id="85" dur="50"/>
                                        <p:tgtEl>
                                          <p:spTgt spid="17"/>
                                        </p:tgtEl>
                                      </p:cBhvr>
                                    </p:animEffect>
                                  </p:childTnLst>
                                </p:cTn>
                              </p:par>
                              <p:par>
                                <p:cTn id="86" presetID="53" presetClass="entr" presetSubtype="0" fill="hold" nodeType="withEffect">
                                  <p:stCondLst>
                                    <p:cond delay="0"/>
                                  </p:stCondLst>
                                  <p:childTnLst>
                                    <p:set>
                                      <p:cBhvr>
                                        <p:cTn id="87" dur="1" fill="hold">
                                          <p:stCondLst>
                                            <p:cond delay="0"/>
                                          </p:stCondLst>
                                        </p:cTn>
                                        <p:tgtEl>
                                          <p:spTgt spid="28785"/>
                                        </p:tgtEl>
                                        <p:attrNameLst>
                                          <p:attrName>style.visibility</p:attrName>
                                        </p:attrNameLst>
                                      </p:cBhvr>
                                      <p:to>
                                        <p:strVal val="visible"/>
                                      </p:to>
                                    </p:set>
                                    <p:anim calcmode="lin" valueType="num">
                                      <p:cBhvr>
                                        <p:cTn id="88" dur="50" fill="hold"/>
                                        <p:tgtEl>
                                          <p:spTgt spid="28785"/>
                                        </p:tgtEl>
                                        <p:attrNameLst>
                                          <p:attrName>ppt_w</p:attrName>
                                        </p:attrNameLst>
                                      </p:cBhvr>
                                      <p:tavLst>
                                        <p:tav tm="0">
                                          <p:val>
                                            <p:fltVal val="0"/>
                                          </p:val>
                                        </p:tav>
                                        <p:tav tm="100000">
                                          <p:val>
                                            <p:strVal val="#ppt_w"/>
                                          </p:val>
                                        </p:tav>
                                      </p:tavLst>
                                    </p:anim>
                                    <p:anim calcmode="lin" valueType="num">
                                      <p:cBhvr>
                                        <p:cTn id="89" dur="50" fill="hold"/>
                                        <p:tgtEl>
                                          <p:spTgt spid="28785"/>
                                        </p:tgtEl>
                                        <p:attrNameLst>
                                          <p:attrName>ppt_h</p:attrName>
                                        </p:attrNameLst>
                                      </p:cBhvr>
                                      <p:tavLst>
                                        <p:tav tm="0">
                                          <p:val>
                                            <p:fltVal val="0"/>
                                          </p:val>
                                        </p:tav>
                                        <p:tav tm="100000">
                                          <p:val>
                                            <p:strVal val="#ppt_h"/>
                                          </p:val>
                                        </p:tav>
                                      </p:tavLst>
                                    </p:anim>
                                    <p:animEffect transition="in" filter="fade">
                                      <p:cBhvr>
                                        <p:cTn id="90" dur="50"/>
                                        <p:tgtEl>
                                          <p:spTgt spid="28785"/>
                                        </p:tgtEl>
                                      </p:cBhvr>
                                    </p:animEffect>
                                  </p:childTnLst>
                                </p:cTn>
                              </p:par>
                              <p:par>
                                <p:cTn id="91" presetID="8" presetClass="entr" presetSubtype="16"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diamond(in)">
                                      <p:cBhvr>
                                        <p:cTn id="93" dur="2000"/>
                                        <p:tgtEl>
                                          <p:spTgt spid="2"/>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par>
                                <p:cTn id="94" presetID="8" presetClass="exit" presetSubtype="16" fill="hold" nodeType="withEffect">
                                  <p:stCondLst>
                                    <p:cond delay="0"/>
                                  </p:stCondLst>
                                  <p:childTnLst>
                                    <p:animEffect transition="out" filter="diamond(in)">
                                      <p:cBhvr>
                                        <p:cTn id="95" dur="2000"/>
                                        <p:tgtEl>
                                          <p:spTgt spid="2"/>
                                        </p:tgtEl>
                                      </p:cBhvr>
                                    </p:animEffect>
                                    <p:set>
                                      <p:cBhvr>
                                        <p:cTn id="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applause.wav"/>
                                        </p:tgtEl>
                                      </p:cMediaNode>
                                    </p:audio>
                                  </p:subTnLst>
                                </p:cTn>
                              </p:par>
                            </p:childTnLst>
                          </p:cTn>
                        </p:par>
                        <p:par>
                          <p:cTn id="97" fill="hold" nodeType="afterGroup">
                            <p:stCondLst>
                              <p:cond delay="2500"/>
                            </p:stCondLst>
                            <p:childTnLst>
                              <p:par>
                                <p:cTn id="98" presetID="2" presetClass="exit" presetSubtype="4" fill="hold" nodeType="afterEffect">
                                  <p:stCondLst>
                                    <p:cond delay="0"/>
                                  </p:stCondLst>
                                  <p:childTnLst>
                                    <p:anim calcmode="lin" valueType="num">
                                      <p:cBhvr additive="base">
                                        <p:cTn id="99" dur="2000"/>
                                        <p:tgtEl>
                                          <p:spTgt spid="28785"/>
                                        </p:tgtEl>
                                        <p:attrNameLst>
                                          <p:attrName>ppt_x</p:attrName>
                                        </p:attrNameLst>
                                      </p:cBhvr>
                                      <p:tavLst>
                                        <p:tav tm="0">
                                          <p:val>
                                            <p:strVal val="ppt_x"/>
                                          </p:val>
                                        </p:tav>
                                        <p:tav tm="100000">
                                          <p:val>
                                            <p:strVal val="ppt_x"/>
                                          </p:val>
                                        </p:tav>
                                      </p:tavLst>
                                    </p:anim>
                                    <p:anim calcmode="lin" valueType="num">
                                      <p:cBhvr additive="base">
                                        <p:cTn id="100" dur="2000"/>
                                        <p:tgtEl>
                                          <p:spTgt spid="28785"/>
                                        </p:tgtEl>
                                        <p:attrNameLst>
                                          <p:attrName>ppt_y</p:attrName>
                                        </p:attrNameLst>
                                      </p:cBhvr>
                                      <p:tavLst>
                                        <p:tav tm="0">
                                          <p:val>
                                            <p:strVal val="ppt_y"/>
                                          </p:val>
                                        </p:tav>
                                        <p:tav tm="100000">
                                          <p:val>
                                            <p:strVal val="1+ppt_h/2"/>
                                          </p:val>
                                        </p:tav>
                                      </p:tavLst>
                                    </p:anim>
                                    <p:set>
                                      <p:cBhvr>
                                        <p:cTn id="1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6"/>
                  </p:tgtEl>
                </p:cond>
              </p:nextCondLst>
            </p:seq>
            <p:seq concurrent="1" nextAc="seek">
              <p:cTn id="102" restart="whenNotActive" fill="hold" evtFilter="cancelBubble" nodeType="interactiveSeq">
                <p:stCondLst>
                  <p:cond evt="onClick" delay="0">
                    <p:tgtEl>
                      <p:spTgt spid="28720"/>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28765"/>
                                        </p:tgtEl>
                                        <p:attrNameLst>
                                          <p:attrName>style.visibility</p:attrName>
                                        </p:attrNameLst>
                                      </p:cBhvr>
                                      <p:to>
                                        <p:strVal val="visible"/>
                                      </p:to>
                                    </p:set>
                                    <p:anim calcmode="discrete" valueType="clr">
                                      <p:cBhvr override="childStyle">
                                        <p:cTn id="107" dur="50"/>
                                        <p:tgtEl>
                                          <p:spTgt spid="28765"/>
                                        </p:tgtEl>
                                        <p:attrNameLst>
                                          <p:attrName>style.color</p:attrName>
                                        </p:attrNameLst>
                                      </p:cBhvr>
                                      <p:tavLst>
                                        <p:tav tm="0">
                                          <p:val>
                                            <p:clrVal>
                                              <a:schemeClr val="accent2"/>
                                            </p:clrVal>
                                          </p:val>
                                        </p:tav>
                                        <p:tav tm="50000">
                                          <p:val>
                                            <p:clrVal>
                                              <a:schemeClr val="hlink"/>
                                            </p:clrVal>
                                          </p:val>
                                        </p:tav>
                                      </p:tavLst>
                                    </p:anim>
                                    <p:anim calcmode="discrete" valueType="clr">
                                      <p:cBhvr>
                                        <p:cTn id="108" dur="50"/>
                                        <p:tgtEl>
                                          <p:spTgt spid="28765"/>
                                        </p:tgtEl>
                                        <p:attrNameLst>
                                          <p:attrName>fillcolor</p:attrName>
                                        </p:attrNameLst>
                                      </p:cBhvr>
                                      <p:tavLst>
                                        <p:tav tm="0">
                                          <p:val>
                                            <p:clrVal>
                                              <a:schemeClr val="accent2"/>
                                            </p:clrVal>
                                          </p:val>
                                        </p:tav>
                                        <p:tav tm="50000">
                                          <p:val>
                                            <p:clrVal>
                                              <a:schemeClr val="hlink"/>
                                            </p:clrVal>
                                          </p:val>
                                        </p:tav>
                                      </p:tavLst>
                                    </p:anim>
                                    <p:set>
                                      <p:cBhvr>
                                        <p:cTn id="109" dur="50"/>
                                        <p:tgtEl>
                                          <p:spTgt spid="28765"/>
                                        </p:tgtEl>
                                        <p:attrNameLst>
                                          <p:attrName>fill.type</p:attrName>
                                        </p:attrNameLst>
                                      </p:cBhvr>
                                      <p:to>
                                        <p:strVal val="solid"/>
                                      </p:to>
                                    </p:set>
                                  </p:childTnLst>
                                </p:cTn>
                              </p:par>
                              <p:par>
                                <p:cTn id="110" presetID="53" presetClass="entr" presetSubtype="0" fill="hold" nodeType="withEffect">
                                  <p:stCondLst>
                                    <p:cond delay="0"/>
                                  </p:stCondLst>
                                  <p:childTnLst>
                                    <p:set>
                                      <p:cBhvr>
                                        <p:cTn id="111" dur="1" fill="hold">
                                          <p:stCondLst>
                                            <p:cond delay="0"/>
                                          </p:stCondLst>
                                        </p:cTn>
                                        <p:tgtEl>
                                          <p:spTgt spid="28806"/>
                                        </p:tgtEl>
                                        <p:attrNameLst>
                                          <p:attrName>style.visibility</p:attrName>
                                        </p:attrNameLst>
                                      </p:cBhvr>
                                      <p:to>
                                        <p:strVal val="visible"/>
                                      </p:to>
                                    </p:set>
                                    <p:anim calcmode="lin" valueType="num">
                                      <p:cBhvr>
                                        <p:cTn id="112" dur="500" fill="hold"/>
                                        <p:tgtEl>
                                          <p:spTgt spid="28806"/>
                                        </p:tgtEl>
                                        <p:attrNameLst>
                                          <p:attrName>ppt_w</p:attrName>
                                        </p:attrNameLst>
                                      </p:cBhvr>
                                      <p:tavLst>
                                        <p:tav tm="0">
                                          <p:val>
                                            <p:fltVal val="0"/>
                                          </p:val>
                                        </p:tav>
                                        <p:tav tm="100000">
                                          <p:val>
                                            <p:strVal val="#ppt_w"/>
                                          </p:val>
                                        </p:tav>
                                      </p:tavLst>
                                    </p:anim>
                                    <p:anim calcmode="lin" valueType="num">
                                      <p:cBhvr>
                                        <p:cTn id="113" dur="500" fill="hold"/>
                                        <p:tgtEl>
                                          <p:spTgt spid="28806"/>
                                        </p:tgtEl>
                                        <p:attrNameLst>
                                          <p:attrName>ppt_h</p:attrName>
                                        </p:attrNameLst>
                                      </p:cBhvr>
                                      <p:tavLst>
                                        <p:tav tm="0">
                                          <p:val>
                                            <p:fltVal val="0"/>
                                          </p:val>
                                        </p:tav>
                                        <p:tav tm="100000">
                                          <p:val>
                                            <p:strVal val="#ppt_h"/>
                                          </p:val>
                                        </p:tav>
                                      </p:tavLst>
                                    </p:anim>
                                    <p:animEffect transition="in" filter="fade">
                                      <p:cBhvr>
                                        <p:cTn id="114" dur="500"/>
                                        <p:tgtEl>
                                          <p:spTgt spid="28806"/>
                                        </p:tgtEl>
                                      </p:cBhvr>
                                    </p:animEffect>
                                  </p:childTnLst>
                                </p:cTn>
                              </p:par>
                            </p:childTnLst>
                          </p:cTn>
                        </p:par>
                      </p:childTnLst>
                    </p:cTn>
                  </p:par>
                </p:childTnLst>
              </p:cTn>
              <p:nextCondLst>
                <p:cond evt="onClick" delay="0">
                  <p:tgtEl>
                    <p:spTgt spid="28720"/>
                  </p:tgtEl>
                </p:cond>
              </p:nextCondLst>
            </p:seq>
            <p:seq concurrent="1" nextAc="seek">
              <p:cTn id="115" restart="whenNotActive" fill="hold" evtFilter="cancelBubble" nodeType="interactiveSeq">
                <p:stCondLst>
                  <p:cond evt="onClick" delay="0">
                    <p:tgtEl>
                      <p:spTgt spid="28727"/>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2" presetClass="exit" presetSubtype="4" fill="hold" grpId="1" nodeType="clickEffect">
                                  <p:stCondLst>
                                    <p:cond delay="0"/>
                                  </p:stCondLst>
                                  <p:iterate type="lt">
                                    <p:tmPct val="0"/>
                                  </p:iterate>
                                  <p:childTnLst>
                                    <p:anim calcmode="lin" valueType="num">
                                      <p:cBhvr additive="base">
                                        <p:cTn id="119" dur="50"/>
                                        <p:tgtEl>
                                          <p:spTgt spid="28765"/>
                                        </p:tgtEl>
                                        <p:attrNameLst>
                                          <p:attrName>ppt_x</p:attrName>
                                        </p:attrNameLst>
                                      </p:cBhvr>
                                      <p:tavLst>
                                        <p:tav tm="0">
                                          <p:val>
                                            <p:strVal val="ppt_x"/>
                                          </p:val>
                                        </p:tav>
                                        <p:tav tm="100000">
                                          <p:val>
                                            <p:strVal val="ppt_x"/>
                                          </p:val>
                                        </p:tav>
                                      </p:tavLst>
                                    </p:anim>
                                    <p:anim calcmode="lin" valueType="num">
                                      <p:cBhvr additive="base">
                                        <p:cTn id="120" dur="50"/>
                                        <p:tgtEl>
                                          <p:spTgt spid="28765"/>
                                        </p:tgtEl>
                                        <p:attrNameLst>
                                          <p:attrName>ppt_y</p:attrName>
                                        </p:attrNameLst>
                                      </p:cBhvr>
                                      <p:tavLst>
                                        <p:tav tm="0">
                                          <p:val>
                                            <p:strVal val="ppt_y"/>
                                          </p:val>
                                        </p:tav>
                                        <p:tav tm="100000">
                                          <p:val>
                                            <p:strVal val="1+ppt_h/2"/>
                                          </p:val>
                                        </p:tav>
                                      </p:tavLst>
                                    </p:anim>
                                    <p:set>
                                      <p:cBhvr>
                                        <p:cTn id="121" dur="1" fill="hold">
                                          <p:stCondLst>
                                            <p:cond delay="49"/>
                                          </p:stCondLst>
                                        </p:cTn>
                                        <p:tgtEl>
                                          <p:spTgt spid="28765"/>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
                                        <p:tgtEl>
                                          <p:spTgt spid="28806"/>
                                        </p:tgtEl>
                                        <p:attrNameLst>
                                          <p:attrName>ppt_x</p:attrName>
                                        </p:attrNameLst>
                                      </p:cBhvr>
                                      <p:tavLst>
                                        <p:tav tm="0">
                                          <p:val>
                                            <p:strVal val="ppt_x"/>
                                          </p:val>
                                        </p:tav>
                                        <p:tav tm="100000">
                                          <p:val>
                                            <p:strVal val="ppt_x"/>
                                          </p:val>
                                        </p:tav>
                                      </p:tavLst>
                                    </p:anim>
                                    <p:anim calcmode="lin" valueType="num">
                                      <p:cBhvr additive="base">
                                        <p:cTn id="124" dur="50"/>
                                        <p:tgtEl>
                                          <p:spTgt spid="28806"/>
                                        </p:tgtEl>
                                        <p:attrNameLst>
                                          <p:attrName>ppt_y</p:attrName>
                                        </p:attrNameLst>
                                      </p:cBhvr>
                                      <p:tavLst>
                                        <p:tav tm="0">
                                          <p:val>
                                            <p:strVal val="ppt_y"/>
                                          </p:val>
                                        </p:tav>
                                        <p:tav tm="100000">
                                          <p:val>
                                            <p:strVal val="1+ppt_h/2"/>
                                          </p:val>
                                        </p:tav>
                                      </p:tavLst>
                                    </p:anim>
                                    <p:set>
                                      <p:cBhvr>
                                        <p:cTn id="125" dur="1" fill="hold">
                                          <p:stCondLst>
                                            <p:cond delay="49"/>
                                          </p:stCondLst>
                                        </p:cTn>
                                        <p:tgtEl>
                                          <p:spTgt spid="28806"/>
                                        </p:tgtEl>
                                        <p:attrNameLst>
                                          <p:attrName>style.visibility</p:attrName>
                                        </p:attrNameLst>
                                      </p:cBhvr>
                                      <p:to>
                                        <p:strVal val="hidden"/>
                                      </p:to>
                                    </p:set>
                                  </p:childTnLst>
                                </p:cTn>
                              </p:par>
                              <p:par>
                                <p:cTn id="126" presetID="2" presetClass="exit" presetSubtype="4" fill="hold" grpId="0" nodeType="withEffect">
                                  <p:stCondLst>
                                    <p:cond delay="0"/>
                                  </p:stCondLst>
                                  <p:childTnLst>
                                    <p:anim calcmode="lin" valueType="num">
                                      <p:cBhvr additive="base">
                                        <p:cTn id="127" dur="50"/>
                                        <p:tgtEl>
                                          <p:spTgt spid="28720"/>
                                        </p:tgtEl>
                                        <p:attrNameLst>
                                          <p:attrName>ppt_x</p:attrName>
                                        </p:attrNameLst>
                                      </p:cBhvr>
                                      <p:tavLst>
                                        <p:tav tm="0">
                                          <p:val>
                                            <p:strVal val="ppt_x"/>
                                          </p:val>
                                        </p:tav>
                                        <p:tav tm="100000">
                                          <p:val>
                                            <p:strVal val="ppt_x"/>
                                          </p:val>
                                        </p:tav>
                                      </p:tavLst>
                                    </p:anim>
                                    <p:anim calcmode="lin" valueType="num">
                                      <p:cBhvr additive="base">
                                        <p:cTn id="128" dur="50"/>
                                        <p:tgtEl>
                                          <p:spTgt spid="28720"/>
                                        </p:tgtEl>
                                        <p:attrNameLst>
                                          <p:attrName>ppt_y</p:attrName>
                                        </p:attrNameLst>
                                      </p:cBhvr>
                                      <p:tavLst>
                                        <p:tav tm="0">
                                          <p:val>
                                            <p:strVal val="ppt_y"/>
                                          </p:val>
                                        </p:tav>
                                        <p:tav tm="100000">
                                          <p:val>
                                            <p:strVal val="1+ppt_h/2"/>
                                          </p:val>
                                        </p:tav>
                                      </p:tavLst>
                                    </p:anim>
                                    <p:set>
                                      <p:cBhvr>
                                        <p:cTn id="129" dur="1" fill="hold">
                                          <p:stCondLst>
                                            <p:cond delay="49"/>
                                          </p:stCondLst>
                                        </p:cTn>
                                        <p:tgtEl>
                                          <p:spTgt spid="28720"/>
                                        </p:tgtEl>
                                        <p:attrNameLst>
                                          <p:attrName>style.visibility</p:attrName>
                                        </p:attrNameLst>
                                      </p:cBhvr>
                                      <p:to>
                                        <p:strVal val="hidden"/>
                                      </p:to>
                                    </p:set>
                                  </p:childTnLst>
                                </p:cTn>
                              </p:par>
                            </p:childTnLst>
                          </p:cTn>
                        </p:par>
                        <p:par>
                          <p:cTn id="130" fill="hold" nodeType="afterGroup">
                            <p:stCondLst>
                              <p:cond delay="50"/>
                            </p:stCondLst>
                            <p:childTnLst>
                              <p:par>
                                <p:cTn id="131" presetID="53" presetClass="entr" presetSubtype="0" fill="hold" nodeType="after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p:cTn id="133" dur="50" fill="hold"/>
                                        <p:tgtEl>
                                          <p:spTgt spid="12"/>
                                        </p:tgtEl>
                                        <p:attrNameLst>
                                          <p:attrName>ppt_w</p:attrName>
                                        </p:attrNameLst>
                                      </p:cBhvr>
                                      <p:tavLst>
                                        <p:tav tm="0">
                                          <p:val>
                                            <p:fltVal val="0"/>
                                          </p:val>
                                        </p:tav>
                                        <p:tav tm="100000">
                                          <p:val>
                                            <p:strVal val="#ppt_w"/>
                                          </p:val>
                                        </p:tav>
                                      </p:tavLst>
                                    </p:anim>
                                    <p:anim calcmode="lin" valueType="num">
                                      <p:cBhvr>
                                        <p:cTn id="134" dur="50" fill="hold"/>
                                        <p:tgtEl>
                                          <p:spTgt spid="12"/>
                                        </p:tgtEl>
                                        <p:attrNameLst>
                                          <p:attrName>ppt_h</p:attrName>
                                        </p:attrNameLst>
                                      </p:cBhvr>
                                      <p:tavLst>
                                        <p:tav tm="0">
                                          <p:val>
                                            <p:fltVal val="0"/>
                                          </p:val>
                                        </p:tav>
                                        <p:tav tm="100000">
                                          <p:val>
                                            <p:strVal val="#ppt_h"/>
                                          </p:val>
                                        </p:tav>
                                      </p:tavLst>
                                    </p:anim>
                                    <p:animEffect transition="in" filter="fade">
                                      <p:cBhvr>
                                        <p:cTn id="135" dur="50"/>
                                        <p:tgtEl>
                                          <p:spTgt spid="12"/>
                                        </p:tgtEl>
                                      </p:cBhvr>
                                    </p:animEffect>
                                  </p:childTnLst>
                                </p:cTn>
                              </p:par>
                              <p:par>
                                <p:cTn id="136" presetID="53" presetClass="entr" presetSubtype="0" fill="hold" nodeType="withEffect">
                                  <p:stCondLst>
                                    <p:cond delay="0"/>
                                  </p:stCondLst>
                                  <p:childTnLst>
                                    <p:set>
                                      <p:cBhvr>
                                        <p:cTn id="137" dur="1" fill="hold">
                                          <p:stCondLst>
                                            <p:cond delay="0"/>
                                          </p:stCondLst>
                                        </p:cTn>
                                        <p:tgtEl>
                                          <p:spTgt spid="28785"/>
                                        </p:tgtEl>
                                        <p:attrNameLst>
                                          <p:attrName>style.visibility</p:attrName>
                                        </p:attrNameLst>
                                      </p:cBhvr>
                                      <p:to>
                                        <p:strVal val="visible"/>
                                      </p:to>
                                    </p:set>
                                    <p:anim calcmode="lin" valueType="num">
                                      <p:cBhvr>
                                        <p:cTn id="138" dur="50" fill="hold"/>
                                        <p:tgtEl>
                                          <p:spTgt spid="28785"/>
                                        </p:tgtEl>
                                        <p:attrNameLst>
                                          <p:attrName>ppt_w</p:attrName>
                                        </p:attrNameLst>
                                      </p:cBhvr>
                                      <p:tavLst>
                                        <p:tav tm="0">
                                          <p:val>
                                            <p:fltVal val="0"/>
                                          </p:val>
                                        </p:tav>
                                        <p:tav tm="100000">
                                          <p:val>
                                            <p:strVal val="#ppt_w"/>
                                          </p:val>
                                        </p:tav>
                                      </p:tavLst>
                                    </p:anim>
                                    <p:anim calcmode="lin" valueType="num">
                                      <p:cBhvr>
                                        <p:cTn id="139" dur="50" fill="hold"/>
                                        <p:tgtEl>
                                          <p:spTgt spid="28785"/>
                                        </p:tgtEl>
                                        <p:attrNameLst>
                                          <p:attrName>ppt_h</p:attrName>
                                        </p:attrNameLst>
                                      </p:cBhvr>
                                      <p:tavLst>
                                        <p:tav tm="0">
                                          <p:val>
                                            <p:fltVal val="0"/>
                                          </p:val>
                                        </p:tav>
                                        <p:tav tm="100000">
                                          <p:val>
                                            <p:strVal val="#ppt_h"/>
                                          </p:val>
                                        </p:tav>
                                      </p:tavLst>
                                    </p:anim>
                                    <p:animEffect transition="in" filter="fade">
                                      <p:cBhvr>
                                        <p:cTn id="140" dur="50"/>
                                        <p:tgtEl>
                                          <p:spTgt spid="28785"/>
                                        </p:tgtEl>
                                      </p:cBhvr>
                                    </p:animEffect>
                                  </p:childTnLst>
                                </p:cTn>
                              </p:par>
                              <p:par>
                                <p:cTn id="141" presetID="8" presetClass="entr" presetSubtype="16" fill="hold" nodeType="withEffect">
                                  <p:stCondLst>
                                    <p:cond delay="0"/>
                                  </p:stCondLst>
                                  <p:childTnLst>
                                    <p:set>
                                      <p:cBhvr>
                                        <p:cTn id="142" dur="1" fill="hold">
                                          <p:stCondLst>
                                            <p:cond delay="0"/>
                                          </p:stCondLst>
                                        </p:cTn>
                                        <p:tgtEl>
                                          <p:spTgt spid="2"/>
                                        </p:tgtEl>
                                        <p:attrNameLst>
                                          <p:attrName>style.visibility</p:attrName>
                                        </p:attrNameLst>
                                      </p:cBhvr>
                                      <p:to>
                                        <p:strVal val="visible"/>
                                      </p:to>
                                    </p:set>
                                    <p:animEffect transition="in" filter="diamond(in)">
                                      <p:cBhvr>
                                        <p:cTn id="143" dur="2000"/>
                                        <p:tgtEl>
                                          <p:spTgt spid="2"/>
                                        </p:tgtEl>
                                      </p:cBhvr>
                                    </p:animEffect>
                                  </p:childTnLst>
                                  <p:subTnLst>
                                    <p:audio>
                                      <p:cMediaNode>
                                        <p:cTn display="0" masterRel="sameClick">
                                          <p:stCondLst>
                                            <p:cond evt="begin" delay="0">
                                              <p:tn val="141"/>
                                            </p:cond>
                                          </p:stCondLst>
                                          <p:endCondLst>
                                            <p:cond evt="onStopAudio" delay="0">
                                              <p:tgtEl>
                                                <p:sldTgt/>
                                              </p:tgtEl>
                                            </p:cond>
                                          </p:endCondLst>
                                        </p:cTn>
                                        <p:tgtEl>
                                          <p:sndTgt r:embed="rId3" name="applause.wav"/>
                                        </p:tgtEl>
                                      </p:cMediaNode>
                                    </p:audio>
                                  </p:subTnLst>
                                </p:cTn>
                              </p:par>
                              <p:par>
                                <p:cTn id="144" presetID="8" presetClass="exit" presetSubtype="16" fill="hold" nodeType="withEffect">
                                  <p:stCondLst>
                                    <p:cond delay="0"/>
                                  </p:stCondLst>
                                  <p:childTnLst>
                                    <p:animEffect transition="out" filter="diamond(in)">
                                      <p:cBhvr>
                                        <p:cTn id="145" dur="2000"/>
                                        <p:tgtEl>
                                          <p:spTgt spid="2"/>
                                        </p:tgtEl>
                                      </p:cBhvr>
                                    </p:animEffect>
                                    <p:set>
                                      <p:cBhvr>
                                        <p:cTn id="1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3" name="applause.wav"/>
                                        </p:tgtEl>
                                      </p:cMediaNode>
                                    </p:audio>
                                  </p:subTnLst>
                                </p:cTn>
                              </p:par>
                            </p:childTnLst>
                          </p:cTn>
                        </p:par>
                        <p:par>
                          <p:cTn id="147" fill="hold" nodeType="afterGroup">
                            <p:stCondLst>
                              <p:cond delay="2050"/>
                            </p:stCondLst>
                            <p:childTnLst>
                              <p:par>
                                <p:cTn id="148" presetID="2" presetClass="exit" presetSubtype="4" fill="hold" nodeType="afterEffect">
                                  <p:stCondLst>
                                    <p:cond delay="0"/>
                                  </p:stCondLst>
                                  <p:childTnLst>
                                    <p:anim calcmode="lin" valueType="num">
                                      <p:cBhvr additive="base">
                                        <p:cTn id="149" dur="2000"/>
                                        <p:tgtEl>
                                          <p:spTgt spid="28785"/>
                                        </p:tgtEl>
                                        <p:attrNameLst>
                                          <p:attrName>ppt_x</p:attrName>
                                        </p:attrNameLst>
                                      </p:cBhvr>
                                      <p:tavLst>
                                        <p:tav tm="0">
                                          <p:val>
                                            <p:strVal val="ppt_x"/>
                                          </p:val>
                                        </p:tav>
                                        <p:tav tm="100000">
                                          <p:val>
                                            <p:strVal val="ppt_x"/>
                                          </p:val>
                                        </p:tav>
                                      </p:tavLst>
                                    </p:anim>
                                    <p:anim calcmode="lin" valueType="num">
                                      <p:cBhvr additive="base">
                                        <p:cTn id="150" dur="2000"/>
                                        <p:tgtEl>
                                          <p:spTgt spid="28785"/>
                                        </p:tgtEl>
                                        <p:attrNameLst>
                                          <p:attrName>ppt_y</p:attrName>
                                        </p:attrNameLst>
                                      </p:cBhvr>
                                      <p:tavLst>
                                        <p:tav tm="0">
                                          <p:val>
                                            <p:strVal val="ppt_y"/>
                                          </p:val>
                                        </p:tav>
                                        <p:tav tm="100000">
                                          <p:val>
                                            <p:strVal val="1+ppt_h/2"/>
                                          </p:val>
                                        </p:tav>
                                      </p:tavLst>
                                    </p:anim>
                                    <p:set>
                                      <p:cBhvr>
                                        <p:cTn id="1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7"/>
                  </p:tgtEl>
                </p:cond>
              </p:nextCondLst>
            </p:seq>
            <p:seq concurrent="1" nextAc="seek">
              <p:cTn id="152" restart="whenNotActive" fill="hold" evtFilter="cancelBubble" nodeType="interactiveSeq">
                <p:stCondLst>
                  <p:cond evt="onClick" delay="0">
                    <p:tgtEl>
                      <p:spTgt spid="28721"/>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27" presetClass="entr" presetSubtype="0" fill="hold" grpId="0" nodeType="clickEffect">
                                  <p:stCondLst>
                                    <p:cond delay="0"/>
                                  </p:stCondLst>
                                  <p:iterate type="lt">
                                    <p:tmPct val="50000"/>
                                  </p:iterate>
                                  <p:childTnLst>
                                    <p:set>
                                      <p:cBhvr>
                                        <p:cTn id="156" dur="1" fill="hold">
                                          <p:stCondLst>
                                            <p:cond delay="0"/>
                                          </p:stCondLst>
                                        </p:cTn>
                                        <p:tgtEl>
                                          <p:spTgt spid="28766"/>
                                        </p:tgtEl>
                                        <p:attrNameLst>
                                          <p:attrName>style.visibility</p:attrName>
                                        </p:attrNameLst>
                                      </p:cBhvr>
                                      <p:to>
                                        <p:strVal val="visible"/>
                                      </p:to>
                                    </p:set>
                                    <p:anim calcmode="discrete" valueType="clr">
                                      <p:cBhvr override="childStyle">
                                        <p:cTn id="157" dur="50"/>
                                        <p:tgtEl>
                                          <p:spTgt spid="28766"/>
                                        </p:tgtEl>
                                        <p:attrNameLst>
                                          <p:attrName>style.color</p:attrName>
                                        </p:attrNameLst>
                                      </p:cBhvr>
                                      <p:tavLst>
                                        <p:tav tm="0">
                                          <p:val>
                                            <p:clrVal>
                                              <a:schemeClr val="accent2"/>
                                            </p:clrVal>
                                          </p:val>
                                        </p:tav>
                                        <p:tav tm="50000">
                                          <p:val>
                                            <p:clrVal>
                                              <a:schemeClr val="hlink"/>
                                            </p:clrVal>
                                          </p:val>
                                        </p:tav>
                                      </p:tavLst>
                                    </p:anim>
                                    <p:anim calcmode="discrete" valueType="clr">
                                      <p:cBhvr>
                                        <p:cTn id="158" dur="50"/>
                                        <p:tgtEl>
                                          <p:spTgt spid="28766"/>
                                        </p:tgtEl>
                                        <p:attrNameLst>
                                          <p:attrName>fillcolor</p:attrName>
                                        </p:attrNameLst>
                                      </p:cBhvr>
                                      <p:tavLst>
                                        <p:tav tm="0">
                                          <p:val>
                                            <p:clrVal>
                                              <a:schemeClr val="accent2"/>
                                            </p:clrVal>
                                          </p:val>
                                        </p:tav>
                                        <p:tav tm="50000">
                                          <p:val>
                                            <p:clrVal>
                                              <a:schemeClr val="hlink"/>
                                            </p:clrVal>
                                          </p:val>
                                        </p:tav>
                                      </p:tavLst>
                                    </p:anim>
                                    <p:set>
                                      <p:cBhvr>
                                        <p:cTn id="159" dur="50"/>
                                        <p:tgtEl>
                                          <p:spTgt spid="28766"/>
                                        </p:tgtEl>
                                        <p:attrNameLst>
                                          <p:attrName>fill.type</p:attrName>
                                        </p:attrNameLst>
                                      </p:cBhvr>
                                      <p:to>
                                        <p:strVal val="solid"/>
                                      </p:to>
                                    </p:set>
                                  </p:childTnLst>
                                </p:cTn>
                              </p:par>
                              <p:par>
                                <p:cTn id="160" presetID="53" presetClass="entr" presetSubtype="0" fill="hold" nodeType="withEffect">
                                  <p:stCondLst>
                                    <p:cond delay="0"/>
                                  </p:stCondLst>
                                  <p:childTnLst>
                                    <p:set>
                                      <p:cBhvr>
                                        <p:cTn id="161" dur="1" fill="hold">
                                          <p:stCondLst>
                                            <p:cond delay="0"/>
                                          </p:stCondLst>
                                        </p:cTn>
                                        <p:tgtEl>
                                          <p:spTgt spid="28806"/>
                                        </p:tgtEl>
                                        <p:attrNameLst>
                                          <p:attrName>style.visibility</p:attrName>
                                        </p:attrNameLst>
                                      </p:cBhvr>
                                      <p:to>
                                        <p:strVal val="visible"/>
                                      </p:to>
                                    </p:set>
                                    <p:anim calcmode="lin" valueType="num">
                                      <p:cBhvr>
                                        <p:cTn id="162" dur="500" fill="hold"/>
                                        <p:tgtEl>
                                          <p:spTgt spid="28806"/>
                                        </p:tgtEl>
                                        <p:attrNameLst>
                                          <p:attrName>ppt_w</p:attrName>
                                        </p:attrNameLst>
                                      </p:cBhvr>
                                      <p:tavLst>
                                        <p:tav tm="0">
                                          <p:val>
                                            <p:fltVal val="0"/>
                                          </p:val>
                                        </p:tav>
                                        <p:tav tm="100000">
                                          <p:val>
                                            <p:strVal val="#ppt_w"/>
                                          </p:val>
                                        </p:tav>
                                      </p:tavLst>
                                    </p:anim>
                                    <p:anim calcmode="lin" valueType="num">
                                      <p:cBhvr>
                                        <p:cTn id="163" dur="500" fill="hold"/>
                                        <p:tgtEl>
                                          <p:spTgt spid="28806"/>
                                        </p:tgtEl>
                                        <p:attrNameLst>
                                          <p:attrName>ppt_h</p:attrName>
                                        </p:attrNameLst>
                                      </p:cBhvr>
                                      <p:tavLst>
                                        <p:tav tm="0">
                                          <p:val>
                                            <p:fltVal val="0"/>
                                          </p:val>
                                        </p:tav>
                                        <p:tav tm="100000">
                                          <p:val>
                                            <p:strVal val="#ppt_h"/>
                                          </p:val>
                                        </p:tav>
                                      </p:tavLst>
                                    </p:anim>
                                    <p:animEffect transition="in" filter="fade">
                                      <p:cBhvr>
                                        <p:cTn id="164" dur="500"/>
                                        <p:tgtEl>
                                          <p:spTgt spid="28806"/>
                                        </p:tgtEl>
                                      </p:cBhvr>
                                    </p:animEffect>
                                  </p:childTnLst>
                                </p:cTn>
                              </p:par>
                            </p:childTnLst>
                          </p:cTn>
                        </p:par>
                      </p:childTnLst>
                    </p:cTn>
                  </p:par>
                </p:childTnLst>
              </p:cTn>
              <p:nextCondLst>
                <p:cond evt="onClick" delay="0">
                  <p:tgtEl>
                    <p:spTgt spid="28721"/>
                  </p:tgtEl>
                </p:cond>
              </p:nextCondLst>
            </p:seq>
            <p:seq concurrent="1" nextAc="seek">
              <p:cTn id="165" restart="whenNotActive" fill="hold" evtFilter="cancelBubble" nodeType="interactiveSeq">
                <p:stCondLst>
                  <p:cond evt="onClick" delay="0">
                    <p:tgtEl>
                      <p:spTgt spid="28728"/>
                    </p:tgtEl>
                  </p:cond>
                </p:stCondLst>
                <p:endSync evt="end" delay="0">
                  <p:rtn val="all"/>
                </p:endSync>
                <p:childTnLst>
                  <p:par>
                    <p:cTn id="166" fill="hold" nodeType="clickPar">
                      <p:stCondLst>
                        <p:cond delay="0"/>
                      </p:stCondLst>
                      <p:childTnLst>
                        <p:par>
                          <p:cTn id="167" fill="hold" nodeType="withGroup">
                            <p:stCondLst>
                              <p:cond delay="0"/>
                            </p:stCondLst>
                            <p:childTnLst>
                              <p:par>
                                <p:cTn id="168" presetID="2" presetClass="exit" presetSubtype="4" fill="hold" grpId="1" nodeType="clickEffect">
                                  <p:stCondLst>
                                    <p:cond delay="0"/>
                                  </p:stCondLst>
                                  <p:iterate type="lt">
                                    <p:tmPct val="0"/>
                                  </p:iterate>
                                  <p:childTnLst>
                                    <p:anim calcmode="lin" valueType="num">
                                      <p:cBhvr additive="base">
                                        <p:cTn id="169" dur="50"/>
                                        <p:tgtEl>
                                          <p:spTgt spid="28766"/>
                                        </p:tgtEl>
                                        <p:attrNameLst>
                                          <p:attrName>ppt_x</p:attrName>
                                        </p:attrNameLst>
                                      </p:cBhvr>
                                      <p:tavLst>
                                        <p:tav tm="0">
                                          <p:val>
                                            <p:strVal val="ppt_x"/>
                                          </p:val>
                                        </p:tav>
                                        <p:tav tm="100000">
                                          <p:val>
                                            <p:strVal val="ppt_x"/>
                                          </p:val>
                                        </p:tav>
                                      </p:tavLst>
                                    </p:anim>
                                    <p:anim calcmode="lin" valueType="num">
                                      <p:cBhvr additive="base">
                                        <p:cTn id="170" dur="50"/>
                                        <p:tgtEl>
                                          <p:spTgt spid="28766"/>
                                        </p:tgtEl>
                                        <p:attrNameLst>
                                          <p:attrName>ppt_y</p:attrName>
                                        </p:attrNameLst>
                                      </p:cBhvr>
                                      <p:tavLst>
                                        <p:tav tm="0">
                                          <p:val>
                                            <p:strVal val="ppt_y"/>
                                          </p:val>
                                        </p:tav>
                                        <p:tav tm="100000">
                                          <p:val>
                                            <p:strVal val="1+ppt_h/2"/>
                                          </p:val>
                                        </p:tav>
                                      </p:tavLst>
                                    </p:anim>
                                    <p:set>
                                      <p:cBhvr>
                                        <p:cTn id="171" dur="1" fill="hold">
                                          <p:stCondLst>
                                            <p:cond delay="49"/>
                                          </p:stCondLst>
                                        </p:cTn>
                                        <p:tgtEl>
                                          <p:spTgt spid="28766"/>
                                        </p:tgtEl>
                                        <p:attrNameLst>
                                          <p:attrName>style.visibility</p:attrName>
                                        </p:attrNameLst>
                                      </p:cBhvr>
                                      <p:to>
                                        <p:strVal val="hidden"/>
                                      </p:to>
                                    </p:set>
                                  </p:childTnLst>
                                </p:cTn>
                              </p:par>
                              <p:par>
                                <p:cTn id="172" presetID="2" presetClass="exit" presetSubtype="4" fill="hold" nodeType="withEffect">
                                  <p:stCondLst>
                                    <p:cond delay="0"/>
                                  </p:stCondLst>
                                  <p:childTnLst>
                                    <p:anim calcmode="lin" valueType="num">
                                      <p:cBhvr additive="base">
                                        <p:cTn id="173" dur="50"/>
                                        <p:tgtEl>
                                          <p:spTgt spid="28806"/>
                                        </p:tgtEl>
                                        <p:attrNameLst>
                                          <p:attrName>ppt_x</p:attrName>
                                        </p:attrNameLst>
                                      </p:cBhvr>
                                      <p:tavLst>
                                        <p:tav tm="0">
                                          <p:val>
                                            <p:strVal val="ppt_x"/>
                                          </p:val>
                                        </p:tav>
                                        <p:tav tm="100000">
                                          <p:val>
                                            <p:strVal val="ppt_x"/>
                                          </p:val>
                                        </p:tav>
                                      </p:tavLst>
                                    </p:anim>
                                    <p:anim calcmode="lin" valueType="num">
                                      <p:cBhvr additive="base">
                                        <p:cTn id="174" dur="50"/>
                                        <p:tgtEl>
                                          <p:spTgt spid="28806"/>
                                        </p:tgtEl>
                                        <p:attrNameLst>
                                          <p:attrName>ppt_y</p:attrName>
                                        </p:attrNameLst>
                                      </p:cBhvr>
                                      <p:tavLst>
                                        <p:tav tm="0">
                                          <p:val>
                                            <p:strVal val="ppt_y"/>
                                          </p:val>
                                        </p:tav>
                                        <p:tav tm="100000">
                                          <p:val>
                                            <p:strVal val="1+ppt_h/2"/>
                                          </p:val>
                                        </p:tav>
                                      </p:tavLst>
                                    </p:anim>
                                    <p:set>
                                      <p:cBhvr>
                                        <p:cTn id="175" dur="1" fill="hold">
                                          <p:stCondLst>
                                            <p:cond delay="49"/>
                                          </p:stCondLst>
                                        </p:cTn>
                                        <p:tgtEl>
                                          <p:spTgt spid="28806"/>
                                        </p:tgtEl>
                                        <p:attrNameLst>
                                          <p:attrName>style.visibility</p:attrName>
                                        </p:attrNameLst>
                                      </p:cBhvr>
                                      <p:to>
                                        <p:strVal val="hidden"/>
                                      </p:to>
                                    </p:set>
                                  </p:childTnLst>
                                </p:cTn>
                              </p:par>
                              <p:par>
                                <p:cTn id="176" presetID="2" presetClass="exit" presetSubtype="4" fill="hold" grpId="0" nodeType="withEffect">
                                  <p:stCondLst>
                                    <p:cond delay="0"/>
                                  </p:stCondLst>
                                  <p:childTnLst>
                                    <p:anim calcmode="lin" valueType="num">
                                      <p:cBhvr additive="base">
                                        <p:cTn id="177" dur="50"/>
                                        <p:tgtEl>
                                          <p:spTgt spid="28721"/>
                                        </p:tgtEl>
                                        <p:attrNameLst>
                                          <p:attrName>ppt_x</p:attrName>
                                        </p:attrNameLst>
                                      </p:cBhvr>
                                      <p:tavLst>
                                        <p:tav tm="0">
                                          <p:val>
                                            <p:strVal val="ppt_x"/>
                                          </p:val>
                                        </p:tav>
                                        <p:tav tm="100000">
                                          <p:val>
                                            <p:strVal val="ppt_x"/>
                                          </p:val>
                                        </p:tav>
                                      </p:tavLst>
                                    </p:anim>
                                    <p:anim calcmode="lin" valueType="num">
                                      <p:cBhvr additive="base">
                                        <p:cTn id="178" dur="50"/>
                                        <p:tgtEl>
                                          <p:spTgt spid="28721"/>
                                        </p:tgtEl>
                                        <p:attrNameLst>
                                          <p:attrName>ppt_y</p:attrName>
                                        </p:attrNameLst>
                                      </p:cBhvr>
                                      <p:tavLst>
                                        <p:tav tm="0">
                                          <p:val>
                                            <p:strVal val="ppt_y"/>
                                          </p:val>
                                        </p:tav>
                                        <p:tav tm="100000">
                                          <p:val>
                                            <p:strVal val="1+ppt_h/2"/>
                                          </p:val>
                                        </p:tav>
                                      </p:tavLst>
                                    </p:anim>
                                    <p:set>
                                      <p:cBhvr>
                                        <p:cTn id="179" dur="1" fill="hold">
                                          <p:stCondLst>
                                            <p:cond delay="49"/>
                                          </p:stCondLst>
                                        </p:cTn>
                                        <p:tgtEl>
                                          <p:spTgt spid="28721"/>
                                        </p:tgtEl>
                                        <p:attrNameLst>
                                          <p:attrName>style.visibility</p:attrName>
                                        </p:attrNameLst>
                                      </p:cBhvr>
                                      <p:to>
                                        <p:strVal val="hidden"/>
                                      </p:to>
                                    </p:set>
                                  </p:childTnLst>
                                </p:cTn>
                              </p:par>
                            </p:childTnLst>
                          </p:cTn>
                        </p:par>
                        <p:par>
                          <p:cTn id="180" fill="hold" nodeType="afterGroup">
                            <p:stCondLst>
                              <p:cond delay="50"/>
                            </p:stCondLst>
                            <p:childTnLst>
                              <p:par>
                                <p:cTn id="181" presetID="53" presetClass="entr" presetSubtype="0" fill="hold" nodeType="afterEffect">
                                  <p:stCondLst>
                                    <p:cond delay="0"/>
                                  </p:stCondLst>
                                  <p:childTnLst>
                                    <p:set>
                                      <p:cBhvr>
                                        <p:cTn id="182" dur="1" fill="hold">
                                          <p:stCondLst>
                                            <p:cond delay="0"/>
                                          </p:stCondLst>
                                        </p:cTn>
                                        <p:tgtEl>
                                          <p:spTgt spid="13"/>
                                        </p:tgtEl>
                                        <p:attrNameLst>
                                          <p:attrName>style.visibility</p:attrName>
                                        </p:attrNameLst>
                                      </p:cBhvr>
                                      <p:to>
                                        <p:strVal val="visible"/>
                                      </p:to>
                                    </p:set>
                                    <p:anim calcmode="lin" valueType="num">
                                      <p:cBhvr>
                                        <p:cTn id="183" dur="500" fill="hold"/>
                                        <p:tgtEl>
                                          <p:spTgt spid="13"/>
                                        </p:tgtEl>
                                        <p:attrNameLst>
                                          <p:attrName>ppt_w</p:attrName>
                                        </p:attrNameLst>
                                      </p:cBhvr>
                                      <p:tavLst>
                                        <p:tav tm="0">
                                          <p:val>
                                            <p:fltVal val="0"/>
                                          </p:val>
                                        </p:tav>
                                        <p:tav tm="100000">
                                          <p:val>
                                            <p:strVal val="#ppt_w"/>
                                          </p:val>
                                        </p:tav>
                                      </p:tavLst>
                                    </p:anim>
                                    <p:anim calcmode="lin" valueType="num">
                                      <p:cBhvr>
                                        <p:cTn id="184" dur="500" fill="hold"/>
                                        <p:tgtEl>
                                          <p:spTgt spid="13"/>
                                        </p:tgtEl>
                                        <p:attrNameLst>
                                          <p:attrName>ppt_h</p:attrName>
                                        </p:attrNameLst>
                                      </p:cBhvr>
                                      <p:tavLst>
                                        <p:tav tm="0">
                                          <p:val>
                                            <p:fltVal val="0"/>
                                          </p:val>
                                        </p:tav>
                                        <p:tav tm="100000">
                                          <p:val>
                                            <p:strVal val="#ppt_h"/>
                                          </p:val>
                                        </p:tav>
                                      </p:tavLst>
                                    </p:anim>
                                    <p:animEffect transition="in" filter="fade">
                                      <p:cBhvr>
                                        <p:cTn id="185" dur="500"/>
                                        <p:tgtEl>
                                          <p:spTgt spid="13"/>
                                        </p:tgtEl>
                                      </p:cBhvr>
                                    </p:animEffect>
                                  </p:childTnLst>
                                </p:cTn>
                              </p:par>
                              <p:par>
                                <p:cTn id="186" presetID="53" presetClass="entr" presetSubtype="0" fill="hold" nodeType="withEffect">
                                  <p:stCondLst>
                                    <p:cond delay="0"/>
                                  </p:stCondLst>
                                  <p:childTnLst>
                                    <p:set>
                                      <p:cBhvr>
                                        <p:cTn id="187" dur="1" fill="hold">
                                          <p:stCondLst>
                                            <p:cond delay="0"/>
                                          </p:stCondLst>
                                        </p:cTn>
                                        <p:tgtEl>
                                          <p:spTgt spid="28785"/>
                                        </p:tgtEl>
                                        <p:attrNameLst>
                                          <p:attrName>style.visibility</p:attrName>
                                        </p:attrNameLst>
                                      </p:cBhvr>
                                      <p:to>
                                        <p:strVal val="visible"/>
                                      </p:to>
                                    </p:set>
                                    <p:anim calcmode="lin" valueType="num">
                                      <p:cBhvr>
                                        <p:cTn id="188" dur="50" fill="hold"/>
                                        <p:tgtEl>
                                          <p:spTgt spid="28785"/>
                                        </p:tgtEl>
                                        <p:attrNameLst>
                                          <p:attrName>ppt_w</p:attrName>
                                        </p:attrNameLst>
                                      </p:cBhvr>
                                      <p:tavLst>
                                        <p:tav tm="0">
                                          <p:val>
                                            <p:fltVal val="0"/>
                                          </p:val>
                                        </p:tav>
                                        <p:tav tm="100000">
                                          <p:val>
                                            <p:strVal val="#ppt_w"/>
                                          </p:val>
                                        </p:tav>
                                      </p:tavLst>
                                    </p:anim>
                                    <p:anim calcmode="lin" valueType="num">
                                      <p:cBhvr>
                                        <p:cTn id="189" dur="50" fill="hold"/>
                                        <p:tgtEl>
                                          <p:spTgt spid="28785"/>
                                        </p:tgtEl>
                                        <p:attrNameLst>
                                          <p:attrName>ppt_h</p:attrName>
                                        </p:attrNameLst>
                                      </p:cBhvr>
                                      <p:tavLst>
                                        <p:tav tm="0">
                                          <p:val>
                                            <p:fltVal val="0"/>
                                          </p:val>
                                        </p:tav>
                                        <p:tav tm="100000">
                                          <p:val>
                                            <p:strVal val="#ppt_h"/>
                                          </p:val>
                                        </p:tav>
                                      </p:tavLst>
                                    </p:anim>
                                    <p:animEffect transition="in" filter="fade">
                                      <p:cBhvr>
                                        <p:cTn id="190" dur="50"/>
                                        <p:tgtEl>
                                          <p:spTgt spid="28785"/>
                                        </p:tgtEl>
                                      </p:cBhvr>
                                    </p:animEffect>
                                  </p:childTnLst>
                                </p:cTn>
                              </p:par>
                              <p:par>
                                <p:cTn id="191" presetID="8" presetClass="entr" presetSubtype="16" fill="hold" nodeType="withEffect">
                                  <p:stCondLst>
                                    <p:cond delay="0"/>
                                  </p:stCondLst>
                                  <p:childTnLst>
                                    <p:set>
                                      <p:cBhvr>
                                        <p:cTn id="192" dur="1" fill="hold">
                                          <p:stCondLst>
                                            <p:cond delay="0"/>
                                          </p:stCondLst>
                                        </p:cTn>
                                        <p:tgtEl>
                                          <p:spTgt spid="2"/>
                                        </p:tgtEl>
                                        <p:attrNameLst>
                                          <p:attrName>style.visibility</p:attrName>
                                        </p:attrNameLst>
                                      </p:cBhvr>
                                      <p:to>
                                        <p:strVal val="visible"/>
                                      </p:to>
                                    </p:set>
                                    <p:animEffect transition="in" filter="diamond(in)">
                                      <p:cBhvr>
                                        <p:cTn id="193" dur="2000"/>
                                        <p:tgtEl>
                                          <p:spTgt spid="2"/>
                                        </p:tgtEl>
                                      </p:cBhvr>
                                    </p:animEffect>
                                  </p:childTnLst>
                                  <p:subTnLst>
                                    <p:audio>
                                      <p:cMediaNode>
                                        <p:cTn display="0" masterRel="sameClick">
                                          <p:stCondLst>
                                            <p:cond evt="begin" delay="0">
                                              <p:tn val="191"/>
                                            </p:cond>
                                          </p:stCondLst>
                                          <p:endCondLst>
                                            <p:cond evt="onStopAudio" delay="0">
                                              <p:tgtEl>
                                                <p:sldTgt/>
                                              </p:tgtEl>
                                            </p:cond>
                                          </p:endCondLst>
                                        </p:cTn>
                                        <p:tgtEl>
                                          <p:sndTgt r:embed="rId3" name="applause.wav"/>
                                        </p:tgtEl>
                                      </p:cMediaNode>
                                    </p:audio>
                                  </p:subTnLst>
                                </p:cTn>
                              </p:par>
                              <p:par>
                                <p:cTn id="194" presetID="8" presetClass="exit" presetSubtype="16" fill="hold" nodeType="withEffect">
                                  <p:stCondLst>
                                    <p:cond delay="0"/>
                                  </p:stCondLst>
                                  <p:childTnLst>
                                    <p:animEffect transition="out" filter="diamond(in)">
                                      <p:cBhvr>
                                        <p:cTn id="195" dur="2000"/>
                                        <p:tgtEl>
                                          <p:spTgt spid="2"/>
                                        </p:tgtEl>
                                      </p:cBhvr>
                                    </p:animEffect>
                                    <p:set>
                                      <p:cBhvr>
                                        <p:cTn id="1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194"/>
                                            </p:cond>
                                          </p:stCondLst>
                                          <p:endCondLst>
                                            <p:cond evt="onStopAudio" delay="0">
                                              <p:tgtEl>
                                                <p:sldTgt/>
                                              </p:tgtEl>
                                            </p:cond>
                                          </p:endCondLst>
                                        </p:cTn>
                                        <p:tgtEl>
                                          <p:sndTgt r:embed="rId3" name="applause.wav"/>
                                        </p:tgtEl>
                                      </p:cMediaNode>
                                    </p:audio>
                                  </p:subTnLst>
                                </p:cTn>
                              </p:par>
                            </p:childTnLst>
                          </p:cTn>
                        </p:par>
                        <p:par>
                          <p:cTn id="197" fill="hold" nodeType="afterGroup">
                            <p:stCondLst>
                              <p:cond delay="2050"/>
                            </p:stCondLst>
                            <p:childTnLst>
                              <p:par>
                                <p:cTn id="198" presetID="2" presetClass="exit" presetSubtype="4" fill="hold" nodeType="afterEffect">
                                  <p:stCondLst>
                                    <p:cond delay="0"/>
                                  </p:stCondLst>
                                  <p:childTnLst>
                                    <p:anim calcmode="lin" valueType="num">
                                      <p:cBhvr additive="base">
                                        <p:cTn id="199" dur="2000"/>
                                        <p:tgtEl>
                                          <p:spTgt spid="28785"/>
                                        </p:tgtEl>
                                        <p:attrNameLst>
                                          <p:attrName>ppt_x</p:attrName>
                                        </p:attrNameLst>
                                      </p:cBhvr>
                                      <p:tavLst>
                                        <p:tav tm="0">
                                          <p:val>
                                            <p:strVal val="ppt_x"/>
                                          </p:val>
                                        </p:tav>
                                        <p:tav tm="100000">
                                          <p:val>
                                            <p:strVal val="ppt_x"/>
                                          </p:val>
                                        </p:tav>
                                      </p:tavLst>
                                    </p:anim>
                                    <p:anim calcmode="lin" valueType="num">
                                      <p:cBhvr additive="base">
                                        <p:cTn id="200" dur="2000"/>
                                        <p:tgtEl>
                                          <p:spTgt spid="28785"/>
                                        </p:tgtEl>
                                        <p:attrNameLst>
                                          <p:attrName>ppt_y</p:attrName>
                                        </p:attrNameLst>
                                      </p:cBhvr>
                                      <p:tavLst>
                                        <p:tav tm="0">
                                          <p:val>
                                            <p:strVal val="ppt_y"/>
                                          </p:val>
                                        </p:tav>
                                        <p:tav tm="100000">
                                          <p:val>
                                            <p:strVal val="1+ppt_h/2"/>
                                          </p:val>
                                        </p:tav>
                                      </p:tavLst>
                                    </p:anim>
                                    <p:set>
                                      <p:cBhvr>
                                        <p:cTn id="2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8"/>
                  </p:tgtEl>
                </p:cond>
              </p:nextCondLst>
            </p:seq>
            <p:seq concurrent="1" nextAc="seek">
              <p:cTn id="202" restart="whenNotActive" fill="hold" evtFilter="cancelBubble" nodeType="interactiveSeq">
                <p:stCondLst>
                  <p:cond evt="onClick" delay="0">
                    <p:tgtEl>
                      <p:spTgt spid="28722"/>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27" presetClass="entr" presetSubtype="0" fill="hold" grpId="0" nodeType="clickEffect">
                                  <p:stCondLst>
                                    <p:cond delay="0"/>
                                  </p:stCondLst>
                                  <p:iterate type="lt">
                                    <p:tmPct val="50000"/>
                                  </p:iterate>
                                  <p:childTnLst>
                                    <p:set>
                                      <p:cBhvr>
                                        <p:cTn id="206" dur="1" fill="hold">
                                          <p:stCondLst>
                                            <p:cond delay="0"/>
                                          </p:stCondLst>
                                        </p:cTn>
                                        <p:tgtEl>
                                          <p:spTgt spid="28767"/>
                                        </p:tgtEl>
                                        <p:attrNameLst>
                                          <p:attrName>style.visibility</p:attrName>
                                        </p:attrNameLst>
                                      </p:cBhvr>
                                      <p:to>
                                        <p:strVal val="visible"/>
                                      </p:to>
                                    </p:set>
                                    <p:anim calcmode="discrete" valueType="clr">
                                      <p:cBhvr override="childStyle">
                                        <p:cTn id="207" dur="50"/>
                                        <p:tgtEl>
                                          <p:spTgt spid="28767"/>
                                        </p:tgtEl>
                                        <p:attrNameLst>
                                          <p:attrName>style.color</p:attrName>
                                        </p:attrNameLst>
                                      </p:cBhvr>
                                      <p:tavLst>
                                        <p:tav tm="0">
                                          <p:val>
                                            <p:clrVal>
                                              <a:schemeClr val="accent2"/>
                                            </p:clrVal>
                                          </p:val>
                                        </p:tav>
                                        <p:tav tm="50000">
                                          <p:val>
                                            <p:clrVal>
                                              <a:schemeClr val="hlink"/>
                                            </p:clrVal>
                                          </p:val>
                                        </p:tav>
                                      </p:tavLst>
                                    </p:anim>
                                    <p:anim calcmode="discrete" valueType="clr">
                                      <p:cBhvr>
                                        <p:cTn id="208" dur="50"/>
                                        <p:tgtEl>
                                          <p:spTgt spid="28767"/>
                                        </p:tgtEl>
                                        <p:attrNameLst>
                                          <p:attrName>fillcolor</p:attrName>
                                        </p:attrNameLst>
                                      </p:cBhvr>
                                      <p:tavLst>
                                        <p:tav tm="0">
                                          <p:val>
                                            <p:clrVal>
                                              <a:schemeClr val="accent2"/>
                                            </p:clrVal>
                                          </p:val>
                                        </p:tav>
                                        <p:tav tm="50000">
                                          <p:val>
                                            <p:clrVal>
                                              <a:schemeClr val="hlink"/>
                                            </p:clrVal>
                                          </p:val>
                                        </p:tav>
                                      </p:tavLst>
                                    </p:anim>
                                    <p:set>
                                      <p:cBhvr>
                                        <p:cTn id="209" dur="50"/>
                                        <p:tgtEl>
                                          <p:spTgt spid="28767"/>
                                        </p:tgtEl>
                                        <p:attrNameLst>
                                          <p:attrName>fill.type</p:attrName>
                                        </p:attrNameLst>
                                      </p:cBhvr>
                                      <p:to>
                                        <p:strVal val="solid"/>
                                      </p:to>
                                    </p:set>
                                  </p:childTnLst>
                                </p:cTn>
                              </p:par>
                              <p:par>
                                <p:cTn id="210" presetID="53" presetClass="entr" presetSubtype="0" fill="hold" nodeType="withEffect">
                                  <p:stCondLst>
                                    <p:cond delay="0"/>
                                  </p:stCondLst>
                                  <p:childTnLst>
                                    <p:set>
                                      <p:cBhvr>
                                        <p:cTn id="211" dur="1" fill="hold">
                                          <p:stCondLst>
                                            <p:cond delay="0"/>
                                          </p:stCondLst>
                                        </p:cTn>
                                        <p:tgtEl>
                                          <p:spTgt spid="28806"/>
                                        </p:tgtEl>
                                        <p:attrNameLst>
                                          <p:attrName>style.visibility</p:attrName>
                                        </p:attrNameLst>
                                      </p:cBhvr>
                                      <p:to>
                                        <p:strVal val="visible"/>
                                      </p:to>
                                    </p:set>
                                    <p:anim calcmode="lin" valueType="num">
                                      <p:cBhvr>
                                        <p:cTn id="212" dur="50" fill="hold"/>
                                        <p:tgtEl>
                                          <p:spTgt spid="28806"/>
                                        </p:tgtEl>
                                        <p:attrNameLst>
                                          <p:attrName>ppt_w</p:attrName>
                                        </p:attrNameLst>
                                      </p:cBhvr>
                                      <p:tavLst>
                                        <p:tav tm="0">
                                          <p:val>
                                            <p:fltVal val="0"/>
                                          </p:val>
                                        </p:tav>
                                        <p:tav tm="100000">
                                          <p:val>
                                            <p:strVal val="#ppt_w"/>
                                          </p:val>
                                        </p:tav>
                                      </p:tavLst>
                                    </p:anim>
                                    <p:anim calcmode="lin" valueType="num">
                                      <p:cBhvr>
                                        <p:cTn id="213" dur="50" fill="hold"/>
                                        <p:tgtEl>
                                          <p:spTgt spid="28806"/>
                                        </p:tgtEl>
                                        <p:attrNameLst>
                                          <p:attrName>ppt_h</p:attrName>
                                        </p:attrNameLst>
                                      </p:cBhvr>
                                      <p:tavLst>
                                        <p:tav tm="0">
                                          <p:val>
                                            <p:fltVal val="0"/>
                                          </p:val>
                                        </p:tav>
                                        <p:tav tm="100000">
                                          <p:val>
                                            <p:strVal val="#ppt_h"/>
                                          </p:val>
                                        </p:tav>
                                      </p:tavLst>
                                    </p:anim>
                                    <p:animEffect transition="in" filter="fade">
                                      <p:cBhvr>
                                        <p:cTn id="214" dur="50"/>
                                        <p:tgtEl>
                                          <p:spTgt spid="28806"/>
                                        </p:tgtEl>
                                      </p:cBhvr>
                                    </p:animEffect>
                                  </p:childTnLst>
                                </p:cTn>
                              </p:par>
                            </p:childTnLst>
                          </p:cTn>
                        </p:par>
                      </p:childTnLst>
                    </p:cTn>
                  </p:par>
                </p:childTnLst>
              </p:cTn>
              <p:nextCondLst>
                <p:cond evt="onClick" delay="0">
                  <p:tgtEl>
                    <p:spTgt spid="28722"/>
                  </p:tgtEl>
                </p:cond>
              </p:nextCondLst>
            </p:seq>
            <p:seq concurrent="1" nextAc="seek">
              <p:cTn id="215" restart="whenNotActive" fill="hold" evtFilter="cancelBubble" nodeType="interactiveSeq">
                <p:stCondLst>
                  <p:cond evt="onClick" delay="0">
                    <p:tgtEl>
                      <p:spTgt spid="28729"/>
                    </p:tgtEl>
                  </p:cond>
                </p:stCondLst>
                <p:endSync evt="end" delay="0">
                  <p:rtn val="all"/>
                </p:endSync>
                <p:childTnLst>
                  <p:par>
                    <p:cTn id="216" fill="hold" nodeType="clickPar">
                      <p:stCondLst>
                        <p:cond delay="0"/>
                      </p:stCondLst>
                      <p:childTnLst>
                        <p:par>
                          <p:cTn id="217" fill="hold" nodeType="withGroup">
                            <p:stCondLst>
                              <p:cond delay="0"/>
                            </p:stCondLst>
                            <p:childTnLst>
                              <p:par>
                                <p:cTn id="218" presetID="2" presetClass="exit" presetSubtype="4" fill="hold" grpId="1" nodeType="clickEffect">
                                  <p:stCondLst>
                                    <p:cond delay="0"/>
                                  </p:stCondLst>
                                  <p:iterate type="lt">
                                    <p:tmPct val="0"/>
                                  </p:iterate>
                                  <p:childTnLst>
                                    <p:anim calcmode="lin" valueType="num">
                                      <p:cBhvr additive="base">
                                        <p:cTn id="219" dur="50"/>
                                        <p:tgtEl>
                                          <p:spTgt spid="28767"/>
                                        </p:tgtEl>
                                        <p:attrNameLst>
                                          <p:attrName>ppt_x</p:attrName>
                                        </p:attrNameLst>
                                      </p:cBhvr>
                                      <p:tavLst>
                                        <p:tav tm="0">
                                          <p:val>
                                            <p:strVal val="ppt_x"/>
                                          </p:val>
                                        </p:tav>
                                        <p:tav tm="100000">
                                          <p:val>
                                            <p:strVal val="ppt_x"/>
                                          </p:val>
                                        </p:tav>
                                      </p:tavLst>
                                    </p:anim>
                                    <p:anim calcmode="lin" valueType="num">
                                      <p:cBhvr additive="base">
                                        <p:cTn id="220" dur="50"/>
                                        <p:tgtEl>
                                          <p:spTgt spid="28767"/>
                                        </p:tgtEl>
                                        <p:attrNameLst>
                                          <p:attrName>ppt_y</p:attrName>
                                        </p:attrNameLst>
                                      </p:cBhvr>
                                      <p:tavLst>
                                        <p:tav tm="0">
                                          <p:val>
                                            <p:strVal val="ppt_y"/>
                                          </p:val>
                                        </p:tav>
                                        <p:tav tm="100000">
                                          <p:val>
                                            <p:strVal val="1+ppt_h/2"/>
                                          </p:val>
                                        </p:tav>
                                      </p:tavLst>
                                    </p:anim>
                                    <p:set>
                                      <p:cBhvr>
                                        <p:cTn id="221" dur="1" fill="hold">
                                          <p:stCondLst>
                                            <p:cond delay="49"/>
                                          </p:stCondLst>
                                        </p:cTn>
                                        <p:tgtEl>
                                          <p:spTgt spid="28767"/>
                                        </p:tgtEl>
                                        <p:attrNameLst>
                                          <p:attrName>style.visibility</p:attrName>
                                        </p:attrNameLst>
                                      </p:cBhvr>
                                      <p:to>
                                        <p:strVal val="hidden"/>
                                      </p:to>
                                    </p:set>
                                  </p:childTnLst>
                                </p:cTn>
                              </p:par>
                              <p:par>
                                <p:cTn id="222" presetID="2" presetClass="exit" presetSubtype="4" fill="hold" nodeType="withEffect">
                                  <p:stCondLst>
                                    <p:cond delay="0"/>
                                  </p:stCondLst>
                                  <p:childTnLst>
                                    <p:anim calcmode="lin" valueType="num">
                                      <p:cBhvr additive="base">
                                        <p:cTn id="223" dur="50"/>
                                        <p:tgtEl>
                                          <p:spTgt spid="28806"/>
                                        </p:tgtEl>
                                        <p:attrNameLst>
                                          <p:attrName>ppt_x</p:attrName>
                                        </p:attrNameLst>
                                      </p:cBhvr>
                                      <p:tavLst>
                                        <p:tav tm="0">
                                          <p:val>
                                            <p:strVal val="ppt_x"/>
                                          </p:val>
                                        </p:tav>
                                        <p:tav tm="100000">
                                          <p:val>
                                            <p:strVal val="ppt_x"/>
                                          </p:val>
                                        </p:tav>
                                      </p:tavLst>
                                    </p:anim>
                                    <p:anim calcmode="lin" valueType="num">
                                      <p:cBhvr additive="base">
                                        <p:cTn id="224" dur="50"/>
                                        <p:tgtEl>
                                          <p:spTgt spid="28806"/>
                                        </p:tgtEl>
                                        <p:attrNameLst>
                                          <p:attrName>ppt_y</p:attrName>
                                        </p:attrNameLst>
                                      </p:cBhvr>
                                      <p:tavLst>
                                        <p:tav tm="0">
                                          <p:val>
                                            <p:strVal val="ppt_y"/>
                                          </p:val>
                                        </p:tav>
                                        <p:tav tm="100000">
                                          <p:val>
                                            <p:strVal val="1+ppt_h/2"/>
                                          </p:val>
                                        </p:tav>
                                      </p:tavLst>
                                    </p:anim>
                                    <p:set>
                                      <p:cBhvr>
                                        <p:cTn id="225" dur="1" fill="hold">
                                          <p:stCondLst>
                                            <p:cond delay="49"/>
                                          </p:stCondLst>
                                        </p:cTn>
                                        <p:tgtEl>
                                          <p:spTgt spid="28806"/>
                                        </p:tgtEl>
                                        <p:attrNameLst>
                                          <p:attrName>style.visibility</p:attrName>
                                        </p:attrNameLst>
                                      </p:cBhvr>
                                      <p:to>
                                        <p:strVal val="hidden"/>
                                      </p:to>
                                    </p:set>
                                  </p:childTnLst>
                                </p:cTn>
                              </p:par>
                              <p:par>
                                <p:cTn id="226" presetID="2" presetClass="exit" presetSubtype="4" fill="hold" grpId="0" nodeType="withEffect">
                                  <p:stCondLst>
                                    <p:cond delay="0"/>
                                  </p:stCondLst>
                                  <p:childTnLst>
                                    <p:anim calcmode="lin" valueType="num">
                                      <p:cBhvr additive="base">
                                        <p:cTn id="227" dur="50"/>
                                        <p:tgtEl>
                                          <p:spTgt spid="28722"/>
                                        </p:tgtEl>
                                        <p:attrNameLst>
                                          <p:attrName>ppt_x</p:attrName>
                                        </p:attrNameLst>
                                      </p:cBhvr>
                                      <p:tavLst>
                                        <p:tav tm="0">
                                          <p:val>
                                            <p:strVal val="ppt_x"/>
                                          </p:val>
                                        </p:tav>
                                        <p:tav tm="100000">
                                          <p:val>
                                            <p:strVal val="ppt_x"/>
                                          </p:val>
                                        </p:tav>
                                      </p:tavLst>
                                    </p:anim>
                                    <p:anim calcmode="lin" valueType="num">
                                      <p:cBhvr additive="base">
                                        <p:cTn id="228" dur="50"/>
                                        <p:tgtEl>
                                          <p:spTgt spid="28722"/>
                                        </p:tgtEl>
                                        <p:attrNameLst>
                                          <p:attrName>ppt_y</p:attrName>
                                        </p:attrNameLst>
                                      </p:cBhvr>
                                      <p:tavLst>
                                        <p:tav tm="0">
                                          <p:val>
                                            <p:strVal val="ppt_y"/>
                                          </p:val>
                                        </p:tav>
                                        <p:tav tm="100000">
                                          <p:val>
                                            <p:strVal val="1+ppt_h/2"/>
                                          </p:val>
                                        </p:tav>
                                      </p:tavLst>
                                    </p:anim>
                                    <p:set>
                                      <p:cBhvr>
                                        <p:cTn id="229" dur="1" fill="hold">
                                          <p:stCondLst>
                                            <p:cond delay="49"/>
                                          </p:stCondLst>
                                        </p:cTn>
                                        <p:tgtEl>
                                          <p:spTgt spid="28722"/>
                                        </p:tgtEl>
                                        <p:attrNameLst>
                                          <p:attrName>style.visibility</p:attrName>
                                        </p:attrNameLst>
                                      </p:cBhvr>
                                      <p:to>
                                        <p:strVal val="hidden"/>
                                      </p:to>
                                    </p:set>
                                  </p:childTnLst>
                                </p:cTn>
                              </p:par>
                            </p:childTnLst>
                          </p:cTn>
                        </p:par>
                        <p:par>
                          <p:cTn id="230" fill="hold" nodeType="afterGroup">
                            <p:stCondLst>
                              <p:cond delay="50"/>
                            </p:stCondLst>
                            <p:childTnLst>
                              <p:par>
                                <p:cTn id="231" presetID="53" presetClass="entr" presetSubtype="0" fill="hold" nodeType="afterEffect">
                                  <p:stCondLst>
                                    <p:cond delay="0"/>
                                  </p:stCondLst>
                                  <p:childTnLst>
                                    <p:set>
                                      <p:cBhvr>
                                        <p:cTn id="232" dur="1" fill="hold">
                                          <p:stCondLst>
                                            <p:cond delay="0"/>
                                          </p:stCondLst>
                                        </p:cTn>
                                        <p:tgtEl>
                                          <p:spTgt spid="16"/>
                                        </p:tgtEl>
                                        <p:attrNameLst>
                                          <p:attrName>style.visibility</p:attrName>
                                        </p:attrNameLst>
                                      </p:cBhvr>
                                      <p:to>
                                        <p:strVal val="visible"/>
                                      </p:to>
                                    </p:set>
                                    <p:anim calcmode="lin" valueType="num">
                                      <p:cBhvr>
                                        <p:cTn id="233" dur="50" fill="hold"/>
                                        <p:tgtEl>
                                          <p:spTgt spid="16"/>
                                        </p:tgtEl>
                                        <p:attrNameLst>
                                          <p:attrName>ppt_w</p:attrName>
                                        </p:attrNameLst>
                                      </p:cBhvr>
                                      <p:tavLst>
                                        <p:tav tm="0">
                                          <p:val>
                                            <p:fltVal val="0"/>
                                          </p:val>
                                        </p:tav>
                                        <p:tav tm="100000">
                                          <p:val>
                                            <p:strVal val="#ppt_w"/>
                                          </p:val>
                                        </p:tav>
                                      </p:tavLst>
                                    </p:anim>
                                    <p:anim calcmode="lin" valueType="num">
                                      <p:cBhvr>
                                        <p:cTn id="234" dur="50" fill="hold"/>
                                        <p:tgtEl>
                                          <p:spTgt spid="16"/>
                                        </p:tgtEl>
                                        <p:attrNameLst>
                                          <p:attrName>ppt_h</p:attrName>
                                        </p:attrNameLst>
                                      </p:cBhvr>
                                      <p:tavLst>
                                        <p:tav tm="0">
                                          <p:val>
                                            <p:fltVal val="0"/>
                                          </p:val>
                                        </p:tav>
                                        <p:tav tm="100000">
                                          <p:val>
                                            <p:strVal val="#ppt_h"/>
                                          </p:val>
                                        </p:tav>
                                      </p:tavLst>
                                    </p:anim>
                                    <p:animEffect transition="in" filter="fade">
                                      <p:cBhvr>
                                        <p:cTn id="235" dur="50"/>
                                        <p:tgtEl>
                                          <p:spTgt spid="16"/>
                                        </p:tgtEl>
                                      </p:cBhvr>
                                    </p:animEffect>
                                  </p:childTnLst>
                                </p:cTn>
                              </p:par>
                              <p:par>
                                <p:cTn id="236" presetID="53" presetClass="entr" presetSubtype="0" fill="hold" nodeType="withEffect">
                                  <p:stCondLst>
                                    <p:cond delay="0"/>
                                  </p:stCondLst>
                                  <p:childTnLst>
                                    <p:set>
                                      <p:cBhvr>
                                        <p:cTn id="237" dur="1" fill="hold">
                                          <p:stCondLst>
                                            <p:cond delay="0"/>
                                          </p:stCondLst>
                                        </p:cTn>
                                        <p:tgtEl>
                                          <p:spTgt spid="28785"/>
                                        </p:tgtEl>
                                        <p:attrNameLst>
                                          <p:attrName>style.visibility</p:attrName>
                                        </p:attrNameLst>
                                      </p:cBhvr>
                                      <p:to>
                                        <p:strVal val="visible"/>
                                      </p:to>
                                    </p:set>
                                    <p:anim calcmode="lin" valueType="num">
                                      <p:cBhvr>
                                        <p:cTn id="238" dur="50" fill="hold"/>
                                        <p:tgtEl>
                                          <p:spTgt spid="28785"/>
                                        </p:tgtEl>
                                        <p:attrNameLst>
                                          <p:attrName>ppt_w</p:attrName>
                                        </p:attrNameLst>
                                      </p:cBhvr>
                                      <p:tavLst>
                                        <p:tav tm="0">
                                          <p:val>
                                            <p:fltVal val="0"/>
                                          </p:val>
                                        </p:tav>
                                        <p:tav tm="100000">
                                          <p:val>
                                            <p:strVal val="#ppt_w"/>
                                          </p:val>
                                        </p:tav>
                                      </p:tavLst>
                                    </p:anim>
                                    <p:anim calcmode="lin" valueType="num">
                                      <p:cBhvr>
                                        <p:cTn id="239" dur="50" fill="hold"/>
                                        <p:tgtEl>
                                          <p:spTgt spid="28785"/>
                                        </p:tgtEl>
                                        <p:attrNameLst>
                                          <p:attrName>ppt_h</p:attrName>
                                        </p:attrNameLst>
                                      </p:cBhvr>
                                      <p:tavLst>
                                        <p:tav tm="0">
                                          <p:val>
                                            <p:fltVal val="0"/>
                                          </p:val>
                                        </p:tav>
                                        <p:tav tm="100000">
                                          <p:val>
                                            <p:strVal val="#ppt_h"/>
                                          </p:val>
                                        </p:tav>
                                      </p:tavLst>
                                    </p:anim>
                                    <p:animEffect transition="in" filter="fade">
                                      <p:cBhvr>
                                        <p:cTn id="240" dur="50"/>
                                        <p:tgtEl>
                                          <p:spTgt spid="28785"/>
                                        </p:tgtEl>
                                      </p:cBhvr>
                                    </p:animEffect>
                                  </p:childTnLst>
                                </p:cTn>
                              </p:par>
                              <p:par>
                                <p:cTn id="241" presetID="8" presetClass="entr" presetSubtype="16" fill="hold" nodeType="withEffect">
                                  <p:stCondLst>
                                    <p:cond delay="0"/>
                                  </p:stCondLst>
                                  <p:childTnLst>
                                    <p:set>
                                      <p:cBhvr>
                                        <p:cTn id="242" dur="1" fill="hold">
                                          <p:stCondLst>
                                            <p:cond delay="0"/>
                                          </p:stCondLst>
                                        </p:cTn>
                                        <p:tgtEl>
                                          <p:spTgt spid="2"/>
                                        </p:tgtEl>
                                        <p:attrNameLst>
                                          <p:attrName>style.visibility</p:attrName>
                                        </p:attrNameLst>
                                      </p:cBhvr>
                                      <p:to>
                                        <p:strVal val="visible"/>
                                      </p:to>
                                    </p:set>
                                    <p:animEffect transition="in" filter="diamond(in)">
                                      <p:cBhvr>
                                        <p:cTn id="243" dur="2000"/>
                                        <p:tgtEl>
                                          <p:spTgt spid="2"/>
                                        </p:tgtEl>
                                      </p:cBhvr>
                                    </p:animEffect>
                                  </p:childTnLst>
                                  <p:subTnLst>
                                    <p:audio>
                                      <p:cMediaNode>
                                        <p:cTn display="0" masterRel="sameClick">
                                          <p:stCondLst>
                                            <p:cond evt="begin" delay="0">
                                              <p:tn val="241"/>
                                            </p:cond>
                                          </p:stCondLst>
                                          <p:endCondLst>
                                            <p:cond evt="onStopAudio" delay="0">
                                              <p:tgtEl>
                                                <p:sldTgt/>
                                              </p:tgtEl>
                                            </p:cond>
                                          </p:endCondLst>
                                        </p:cTn>
                                        <p:tgtEl>
                                          <p:sndTgt r:embed="rId3" name="applause.wav"/>
                                        </p:tgtEl>
                                      </p:cMediaNode>
                                    </p:audio>
                                  </p:subTnLst>
                                </p:cTn>
                              </p:par>
                              <p:par>
                                <p:cTn id="244" presetID="8" presetClass="exit" presetSubtype="16" fill="hold" nodeType="withEffect">
                                  <p:stCondLst>
                                    <p:cond delay="0"/>
                                  </p:stCondLst>
                                  <p:childTnLst>
                                    <p:animEffect transition="out" filter="diamond(in)">
                                      <p:cBhvr>
                                        <p:cTn id="245" dur="2000"/>
                                        <p:tgtEl>
                                          <p:spTgt spid="2"/>
                                        </p:tgtEl>
                                      </p:cBhvr>
                                    </p:animEffect>
                                    <p:set>
                                      <p:cBhvr>
                                        <p:cTn id="2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244"/>
                                            </p:cond>
                                          </p:stCondLst>
                                          <p:endCondLst>
                                            <p:cond evt="onStopAudio" delay="0">
                                              <p:tgtEl>
                                                <p:sldTgt/>
                                              </p:tgtEl>
                                            </p:cond>
                                          </p:endCondLst>
                                        </p:cTn>
                                        <p:tgtEl>
                                          <p:sndTgt r:embed="rId3" name="applause.wav"/>
                                        </p:tgtEl>
                                      </p:cMediaNode>
                                    </p:audio>
                                  </p:subTnLst>
                                </p:cTn>
                              </p:par>
                            </p:childTnLst>
                          </p:cTn>
                        </p:par>
                        <p:par>
                          <p:cTn id="247" fill="hold" nodeType="afterGroup">
                            <p:stCondLst>
                              <p:cond delay="2050"/>
                            </p:stCondLst>
                            <p:childTnLst>
                              <p:par>
                                <p:cTn id="248" presetID="2" presetClass="exit" presetSubtype="4" fill="hold" nodeType="afterEffect">
                                  <p:stCondLst>
                                    <p:cond delay="0"/>
                                  </p:stCondLst>
                                  <p:childTnLst>
                                    <p:anim calcmode="lin" valueType="num">
                                      <p:cBhvr additive="base">
                                        <p:cTn id="249" dur="2000"/>
                                        <p:tgtEl>
                                          <p:spTgt spid="28785"/>
                                        </p:tgtEl>
                                        <p:attrNameLst>
                                          <p:attrName>ppt_x</p:attrName>
                                        </p:attrNameLst>
                                      </p:cBhvr>
                                      <p:tavLst>
                                        <p:tav tm="0">
                                          <p:val>
                                            <p:strVal val="ppt_x"/>
                                          </p:val>
                                        </p:tav>
                                        <p:tav tm="100000">
                                          <p:val>
                                            <p:strVal val="ppt_x"/>
                                          </p:val>
                                        </p:tav>
                                      </p:tavLst>
                                    </p:anim>
                                    <p:anim calcmode="lin" valueType="num">
                                      <p:cBhvr additive="base">
                                        <p:cTn id="250" dur="2000"/>
                                        <p:tgtEl>
                                          <p:spTgt spid="28785"/>
                                        </p:tgtEl>
                                        <p:attrNameLst>
                                          <p:attrName>ppt_y</p:attrName>
                                        </p:attrNameLst>
                                      </p:cBhvr>
                                      <p:tavLst>
                                        <p:tav tm="0">
                                          <p:val>
                                            <p:strVal val="ppt_y"/>
                                          </p:val>
                                        </p:tav>
                                        <p:tav tm="100000">
                                          <p:val>
                                            <p:strVal val="1+ppt_h/2"/>
                                          </p:val>
                                        </p:tav>
                                      </p:tavLst>
                                    </p:anim>
                                    <p:set>
                                      <p:cBhvr>
                                        <p:cTn id="2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9"/>
                  </p:tgtEl>
                </p:cond>
              </p:nextCondLst>
            </p:seq>
            <p:seq concurrent="1" nextAc="seek">
              <p:cTn id="252" restart="whenNotActive" fill="hold" evtFilter="cancelBubble" nodeType="interactiveSeq">
                <p:stCondLst>
                  <p:cond evt="onClick" delay="0">
                    <p:tgtEl>
                      <p:spTgt spid="28723"/>
                    </p:tgtEl>
                  </p:cond>
                </p:stCondLst>
                <p:endSync evt="end" delay="0">
                  <p:rtn val="all"/>
                </p:endSync>
                <p:childTnLst>
                  <p:par>
                    <p:cTn id="253" fill="hold" nodeType="clickPar">
                      <p:stCondLst>
                        <p:cond delay="0"/>
                      </p:stCondLst>
                      <p:childTnLst>
                        <p:par>
                          <p:cTn id="254" fill="hold" nodeType="withGroup">
                            <p:stCondLst>
                              <p:cond delay="0"/>
                            </p:stCondLst>
                            <p:childTnLst>
                              <p:par>
                                <p:cTn id="255" presetID="27" presetClass="entr" presetSubtype="0" fill="hold" grpId="0" nodeType="clickEffect">
                                  <p:stCondLst>
                                    <p:cond delay="0"/>
                                  </p:stCondLst>
                                  <p:iterate type="lt">
                                    <p:tmPct val="50000"/>
                                  </p:iterate>
                                  <p:childTnLst>
                                    <p:set>
                                      <p:cBhvr>
                                        <p:cTn id="256" dur="1" fill="hold">
                                          <p:stCondLst>
                                            <p:cond delay="0"/>
                                          </p:stCondLst>
                                        </p:cTn>
                                        <p:tgtEl>
                                          <p:spTgt spid="28768"/>
                                        </p:tgtEl>
                                        <p:attrNameLst>
                                          <p:attrName>style.visibility</p:attrName>
                                        </p:attrNameLst>
                                      </p:cBhvr>
                                      <p:to>
                                        <p:strVal val="visible"/>
                                      </p:to>
                                    </p:set>
                                    <p:anim calcmode="discrete" valueType="clr">
                                      <p:cBhvr override="childStyle">
                                        <p:cTn id="257" dur="50"/>
                                        <p:tgtEl>
                                          <p:spTgt spid="28768"/>
                                        </p:tgtEl>
                                        <p:attrNameLst>
                                          <p:attrName>style.color</p:attrName>
                                        </p:attrNameLst>
                                      </p:cBhvr>
                                      <p:tavLst>
                                        <p:tav tm="0">
                                          <p:val>
                                            <p:clrVal>
                                              <a:schemeClr val="accent2"/>
                                            </p:clrVal>
                                          </p:val>
                                        </p:tav>
                                        <p:tav tm="50000">
                                          <p:val>
                                            <p:clrVal>
                                              <a:schemeClr val="hlink"/>
                                            </p:clrVal>
                                          </p:val>
                                        </p:tav>
                                      </p:tavLst>
                                    </p:anim>
                                    <p:anim calcmode="discrete" valueType="clr">
                                      <p:cBhvr>
                                        <p:cTn id="258" dur="50"/>
                                        <p:tgtEl>
                                          <p:spTgt spid="28768"/>
                                        </p:tgtEl>
                                        <p:attrNameLst>
                                          <p:attrName>fillcolor</p:attrName>
                                        </p:attrNameLst>
                                      </p:cBhvr>
                                      <p:tavLst>
                                        <p:tav tm="0">
                                          <p:val>
                                            <p:clrVal>
                                              <a:schemeClr val="accent2"/>
                                            </p:clrVal>
                                          </p:val>
                                        </p:tav>
                                        <p:tav tm="50000">
                                          <p:val>
                                            <p:clrVal>
                                              <a:schemeClr val="hlink"/>
                                            </p:clrVal>
                                          </p:val>
                                        </p:tav>
                                      </p:tavLst>
                                    </p:anim>
                                    <p:set>
                                      <p:cBhvr>
                                        <p:cTn id="259" dur="50"/>
                                        <p:tgtEl>
                                          <p:spTgt spid="28768"/>
                                        </p:tgtEl>
                                        <p:attrNameLst>
                                          <p:attrName>fill.type</p:attrName>
                                        </p:attrNameLst>
                                      </p:cBhvr>
                                      <p:to>
                                        <p:strVal val="solid"/>
                                      </p:to>
                                    </p:set>
                                  </p:childTnLst>
                                </p:cTn>
                              </p:par>
                              <p:par>
                                <p:cTn id="260" presetID="53" presetClass="entr" presetSubtype="0" fill="hold" nodeType="withEffect">
                                  <p:stCondLst>
                                    <p:cond delay="0"/>
                                  </p:stCondLst>
                                  <p:childTnLst>
                                    <p:set>
                                      <p:cBhvr>
                                        <p:cTn id="261" dur="1" fill="hold">
                                          <p:stCondLst>
                                            <p:cond delay="0"/>
                                          </p:stCondLst>
                                        </p:cTn>
                                        <p:tgtEl>
                                          <p:spTgt spid="28806"/>
                                        </p:tgtEl>
                                        <p:attrNameLst>
                                          <p:attrName>style.visibility</p:attrName>
                                        </p:attrNameLst>
                                      </p:cBhvr>
                                      <p:to>
                                        <p:strVal val="visible"/>
                                      </p:to>
                                    </p:set>
                                    <p:anim calcmode="lin" valueType="num">
                                      <p:cBhvr>
                                        <p:cTn id="262" dur="50" fill="hold"/>
                                        <p:tgtEl>
                                          <p:spTgt spid="28806"/>
                                        </p:tgtEl>
                                        <p:attrNameLst>
                                          <p:attrName>ppt_w</p:attrName>
                                        </p:attrNameLst>
                                      </p:cBhvr>
                                      <p:tavLst>
                                        <p:tav tm="0">
                                          <p:val>
                                            <p:fltVal val="0"/>
                                          </p:val>
                                        </p:tav>
                                        <p:tav tm="100000">
                                          <p:val>
                                            <p:strVal val="#ppt_w"/>
                                          </p:val>
                                        </p:tav>
                                      </p:tavLst>
                                    </p:anim>
                                    <p:anim calcmode="lin" valueType="num">
                                      <p:cBhvr>
                                        <p:cTn id="263" dur="50" fill="hold"/>
                                        <p:tgtEl>
                                          <p:spTgt spid="28806"/>
                                        </p:tgtEl>
                                        <p:attrNameLst>
                                          <p:attrName>ppt_h</p:attrName>
                                        </p:attrNameLst>
                                      </p:cBhvr>
                                      <p:tavLst>
                                        <p:tav tm="0">
                                          <p:val>
                                            <p:fltVal val="0"/>
                                          </p:val>
                                        </p:tav>
                                        <p:tav tm="100000">
                                          <p:val>
                                            <p:strVal val="#ppt_h"/>
                                          </p:val>
                                        </p:tav>
                                      </p:tavLst>
                                    </p:anim>
                                    <p:animEffect transition="in" filter="fade">
                                      <p:cBhvr>
                                        <p:cTn id="264" dur="50"/>
                                        <p:tgtEl>
                                          <p:spTgt spid="28806"/>
                                        </p:tgtEl>
                                      </p:cBhvr>
                                    </p:animEffect>
                                  </p:childTnLst>
                                </p:cTn>
                              </p:par>
                            </p:childTnLst>
                          </p:cTn>
                        </p:par>
                      </p:childTnLst>
                    </p:cTn>
                  </p:par>
                </p:childTnLst>
              </p:cTn>
              <p:nextCondLst>
                <p:cond evt="onClick" delay="0">
                  <p:tgtEl>
                    <p:spTgt spid="28723"/>
                  </p:tgtEl>
                </p:cond>
              </p:nextCondLst>
            </p:seq>
            <p:seq concurrent="1" nextAc="seek">
              <p:cTn id="265" restart="whenNotActive" fill="hold" evtFilter="cancelBubble" nodeType="interactiveSeq">
                <p:stCondLst>
                  <p:cond evt="onClick" delay="0">
                    <p:tgtEl>
                      <p:spTgt spid="28730"/>
                    </p:tgtEl>
                  </p:cond>
                </p:stCondLst>
                <p:endSync evt="end" delay="0">
                  <p:rtn val="all"/>
                </p:endSync>
                <p:childTnLst>
                  <p:par>
                    <p:cTn id="266" fill="hold" nodeType="clickPar">
                      <p:stCondLst>
                        <p:cond delay="0"/>
                      </p:stCondLst>
                      <p:childTnLst>
                        <p:par>
                          <p:cTn id="267" fill="hold" nodeType="withGroup">
                            <p:stCondLst>
                              <p:cond delay="0"/>
                            </p:stCondLst>
                            <p:childTnLst>
                              <p:par>
                                <p:cTn id="268" presetID="2" presetClass="exit" presetSubtype="4" fill="hold" grpId="1" nodeType="clickEffect">
                                  <p:stCondLst>
                                    <p:cond delay="0"/>
                                  </p:stCondLst>
                                  <p:iterate type="lt">
                                    <p:tmPct val="0"/>
                                  </p:iterate>
                                  <p:childTnLst>
                                    <p:anim calcmode="lin" valueType="num">
                                      <p:cBhvr additive="base">
                                        <p:cTn id="269" dur="50"/>
                                        <p:tgtEl>
                                          <p:spTgt spid="28768"/>
                                        </p:tgtEl>
                                        <p:attrNameLst>
                                          <p:attrName>ppt_x</p:attrName>
                                        </p:attrNameLst>
                                      </p:cBhvr>
                                      <p:tavLst>
                                        <p:tav tm="0">
                                          <p:val>
                                            <p:strVal val="ppt_x"/>
                                          </p:val>
                                        </p:tav>
                                        <p:tav tm="100000">
                                          <p:val>
                                            <p:strVal val="ppt_x"/>
                                          </p:val>
                                        </p:tav>
                                      </p:tavLst>
                                    </p:anim>
                                    <p:anim calcmode="lin" valueType="num">
                                      <p:cBhvr additive="base">
                                        <p:cTn id="270" dur="50"/>
                                        <p:tgtEl>
                                          <p:spTgt spid="28768"/>
                                        </p:tgtEl>
                                        <p:attrNameLst>
                                          <p:attrName>ppt_y</p:attrName>
                                        </p:attrNameLst>
                                      </p:cBhvr>
                                      <p:tavLst>
                                        <p:tav tm="0">
                                          <p:val>
                                            <p:strVal val="ppt_y"/>
                                          </p:val>
                                        </p:tav>
                                        <p:tav tm="100000">
                                          <p:val>
                                            <p:strVal val="1+ppt_h/2"/>
                                          </p:val>
                                        </p:tav>
                                      </p:tavLst>
                                    </p:anim>
                                    <p:set>
                                      <p:cBhvr>
                                        <p:cTn id="271" dur="1" fill="hold">
                                          <p:stCondLst>
                                            <p:cond delay="49"/>
                                          </p:stCondLst>
                                        </p:cTn>
                                        <p:tgtEl>
                                          <p:spTgt spid="28768"/>
                                        </p:tgtEl>
                                        <p:attrNameLst>
                                          <p:attrName>style.visibility</p:attrName>
                                        </p:attrNameLst>
                                      </p:cBhvr>
                                      <p:to>
                                        <p:strVal val="hidden"/>
                                      </p:to>
                                    </p:set>
                                  </p:childTnLst>
                                </p:cTn>
                              </p:par>
                              <p:par>
                                <p:cTn id="272" presetID="2" presetClass="exit" presetSubtype="4" fill="hold" nodeType="withEffect">
                                  <p:stCondLst>
                                    <p:cond delay="0"/>
                                  </p:stCondLst>
                                  <p:childTnLst>
                                    <p:anim calcmode="lin" valueType="num">
                                      <p:cBhvr additive="base">
                                        <p:cTn id="273" dur="50"/>
                                        <p:tgtEl>
                                          <p:spTgt spid="28806"/>
                                        </p:tgtEl>
                                        <p:attrNameLst>
                                          <p:attrName>ppt_x</p:attrName>
                                        </p:attrNameLst>
                                      </p:cBhvr>
                                      <p:tavLst>
                                        <p:tav tm="0">
                                          <p:val>
                                            <p:strVal val="ppt_x"/>
                                          </p:val>
                                        </p:tav>
                                        <p:tav tm="100000">
                                          <p:val>
                                            <p:strVal val="ppt_x"/>
                                          </p:val>
                                        </p:tav>
                                      </p:tavLst>
                                    </p:anim>
                                    <p:anim calcmode="lin" valueType="num">
                                      <p:cBhvr additive="base">
                                        <p:cTn id="274" dur="50"/>
                                        <p:tgtEl>
                                          <p:spTgt spid="28806"/>
                                        </p:tgtEl>
                                        <p:attrNameLst>
                                          <p:attrName>ppt_y</p:attrName>
                                        </p:attrNameLst>
                                      </p:cBhvr>
                                      <p:tavLst>
                                        <p:tav tm="0">
                                          <p:val>
                                            <p:strVal val="ppt_y"/>
                                          </p:val>
                                        </p:tav>
                                        <p:tav tm="100000">
                                          <p:val>
                                            <p:strVal val="1+ppt_h/2"/>
                                          </p:val>
                                        </p:tav>
                                      </p:tavLst>
                                    </p:anim>
                                    <p:set>
                                      <p:cBhvr>
                                        <p:cTn id="275" dur="1" fill="hold">
                                          <p:stCondLst>
                                            <p:cond delay="49"/>
                                          </p:stCondLst>
                                        </p:cTn>
                                        <p:tgtEl>
                                          <p:spTgt spid="28806"/>
                                        </p:tgtEl>
                                        <p:attrNameLst>
                                          <p:attrName>style.visibility</p:attrName>
                                        </p:attrNameLst>
                                      </p:cBhvr>
                                      <p:to>
                                        <p:strVal val="hidden"/>
                                      </p:to>
                                    </p:set>
                                  </p:childTnLst>
                                </p:cTn>
                              </p:par>
                              <p:par>
                                <p:cTn id="276" presetID="2" presetClass="exit" presetSubtype="4" fill="hold" grpId="0" nodeType="withEffect">
                                  <p:stCondLst>
                                    <p:cond delay="0"/>
                                  </p:stCondLst>
                                  <p:childTnLst>
                                    <p:anim calcmode="lin" valueType="num">
                                      <p:cBhvr additive="base">
                                        <p:cTn id="277" dur="50"/>
                                        <p:tgtEl>
                                          <p:spTgt spid="28723"/>
                                        </p:tgtEl>
                                        <p:attrNameLst>
                                          <p:attrName>ppt_x</p:attrName>
                                        </p:attrNameLst>
                                      </p:cBhvr>
                                      <p:tavLst>
                                        <p:tav tm="0">
                                          <p:val>
                                            <p:strVal val="ppt_x"/>
                                          </p:val>
                                        </p:tav>
                                        <p:tav tm="100000">
                                          <p:val>
                                            <p:strVal val="ppt_x"/>
                                          </p:val>
                                        </p:tav>
                                      </p:tavLst>
                                    </p:anim>
                                    <p:anim calcmode="lin" valueType="num">
                                      <p:cBhvr additive="base">
                                        <p:cTn id="278" dur="50"/>
                                        <p:tgtEl>
                                          <p:spTgt spid="28723"/>
                                        </p:tgtEl>
                                        <p:attrNameLst>
                                          <p:attrName>ppt_y</p:attrName>
                                        </p:attrNameLst>
                                      </p:cBhvr>
                                      <p:tavLst>
                                        <p:tav tm="0">
                                          <p:val>
                                            <p:strVal val="ppt_y"/>
                                          </p:val>
                                        </p:tav>
                                        <p:tav tm="100000">
                                          <p:val>
                                            <p:strVal val="1+ppt_h/2"/>
                                          </p:val>
                                        </p:tav>
                                      </p:tavLst>
                                    </p:anim>
                                    <p:set>
                                      <p:cBhvr>
                                        <p:cTn id="279" dur="1" fill="hold">
                                          <p:stCondLst>
                                            <p:cond delay="49"/>
                                          </p:stCondLst>
                                        </p:cTn>
                                        <p:tgtEl>
                                          <p:spTgt spid="28723"/>
                                        </p:tgtEl>
                                        <p:attrNameLst>
                                          <p:attrName>style.visibility</p:attrName>
                                        </p:attrNameLst>
                                      </p:cBhvr>
                                      <p:to>
                                        <p:strVal val="hidden"/>
                                      </p:to>
                                    </p:set>
                                  </p:childTnLst>
                                </p:cTn>
                              </p:par>
                            </p:childTnLst>
                          </p:cTn>
                        </p:par>
                        <p:par>
                          <p:cTn id="280" fill="hold" nodeType="afterGroup">
                            <p:stCondLst>
                              <p:cond delay="50"/>
                            </p:stCondLst>
                            <p:childTnLst>
                              <p:par>
                                <p:cTn id="281" presetID="53" presetClass="entr" presetSubtype="0" fill="hold" nodeType="afterEffect">
                                  <p:stCondLst>
                                    <p:cond delay="0"/>
                                  </p:stCondLst>
                                  <p:childTnLst>
                                    <p:set>
                                      <p:cBhvr>
                                        <p:cTn id="282" dur="1" fill="hold">
                                          <p:stCondLst>
                                            <p:cond delay="0"/>
                                          </p:stCondLst>
                                        </p:cTn>
                                        <p:tgtEl>
                                          <p:spTgt spid="14"/>
                                        </p:tgtEl>
                                        <p:attrNameLst>
                                          <p:attrName>style.visibility</p:attrName>
                                        </p:attrNameLst>
                                      </p:cBhvr>
                                      <p:to>
                                        <p:strVal val="visible"/>
                                      </p:to>
                                    </p:set>
                                    <p:anim calcmode="lin" valueType="num">
                                      <p:cBhvr>
                                        <p:cTn id="283" dur="50" fill="hold"/>
                                        <p:tgtEl>
                                          <p:spTgt spid="14"/>
                                        </p:tgtEl>
                                        <p:attrNameLst>
                                          <p:attrName>ppt_w</p:attrName>
                                        </p:attrNameLst>
                                      </p:cBhvr>
                                      <p:tavLst>
                                        <p:tav tm="0">
                                          <p:val>
                                            <p:fltVal val="0"/>
                                          </p:val>
                                        </p:tav>
                                        <p:tav tm="100000">
                                          <p:val>
                                            <p:strVal val="#ppt_w"/>
                                          </p:val>
                                        </p:tav>
                                      </p:tavLst>
                                    </p:anim>
                                    <p:anim calcmode="lin" valueType="num">
                                      <p:cBhvr>
                                        <p:cTn id="284" dur="50" fill="hold"/>
                                        <p:tgtEl>
                                          <p:spTgt spid="14"/>
                                        </p:tgtEl>
                                        <p:attrNameLst>
                                          <p:attrName>ppt_h</p:attrName>
                                        </p:attrNameLst>
                                      </p:cBhvr>
                                      <p:tavLst>
                                        <p:tav tm="0">
                                          <p:val>
                                            <p:fltVal val="0"/>
                                          </p:val>
                                        </p:tav>
                                        <p:tav tm="100000">
                                          <p:val>
                                            <p:strVal val="#ppt_h"/>
                                          </p:val>
                                        </p:tav>
                                      </p:tavLst>
                                    </p:anim>
                                    <p:animEffect transition="in" filter="fade">
                                      <p:cBhvr>
                                        <p:cTn id="285" dur="50"/>
                                        <p:tgtEl>
                                          <p:spTgt spid="14"/>
                                        </p:tgtEl>
                                      </p:cBhvr>
                                    </p:animEffect>
                                  </p:childTnLst>
                                </p:cTn>
                              </p:par>
                              <p:par>
                                <p:cTn id="286" presetID="53" presetClass="entr" presetSubtype="0" fill="hold" nodeType="withEffect">
                                  <p:stCondLst>
                                    <p:cond delay="0"/>
                                  </p:stCondLst>
                                  <p:childTnLst>
                                    <p:set>
                                      <p:cBhvr>
                                        <p:cTn id="287" dur="1" fill="hold">
                                          <p:stCondLst>
                                            <p:cond delay="0"/>
                                          </p:stCondLst>
                                        </p:cTn>
                                        <p:tgtEl>
                                          <p:spTgt spid="28785"/>
                                        </p:tgtEl>
                                        <p:attrNameLst>
                                          <p:attrName>style.visibility</p:attrName>
                                        </p:attrNameLst>
                                      </p:cBhvr>
                                      <p:to>
                                        <p:strVal val="visible"/>
                                      </p:to>
                                    </p:set>
                                    <p:anim calcmode="lin" valueType="num">
                                      <p:cBhvr>
                                        <p:cTn id="288" dur="50" fill="hold"/>
                                        <p:tgtEl>
                                          <p:spTgt spid="28785"/>
                                        </p:tgtEl>
                                        <p:attrNameLst>
                                          <p:attrName>ppt_w</p:attrName>
                                        </p:attrNameLst>
                                      </p:cBhvr>
                                      <p:tavLst>
                                        <p:tav tm="0">
                                          <p:val>
                                            <p:fltVal val="0"/>
                                          </p:val>
                                        </p:tav>
                                        <p:tav tm="100000">
                                          <p:val>
                                            <p:strVal val="#ppt_w"/>
                                          </p:val>
                                        </p:tav>
                                      </p:tavLst>
                                    </p:anim>
                                    <p:anim calcmode="lin" valueType="num">
                                      <p:cBhvr>
                                        <p:cTn id="289" dur="50" fill="hold"/>
                                        <p:tgtEl>
                                          <p:spTgt spid="28785"/>
                                        </p:tgtEl>
                                        <p:attrNameLst>
                                          <p:attrName>ppt_h</p:attrName>
                                        </p:attrNameLst>
                                      </p:cBhvr>
                                      <p:tavLst>
                                        <p:tav tm="0">
                                          <p:val>
                                            <p:fltVal val="0"/>
                                          </p:val>
                                        </p:tav>
                                        <p:tav tm="100000">
                                          <p:val>
                                            <p:strVal val="#ppt_h"/>
                                          </p:val>
                                        </p:tav>
                                      </p:tavLst>
                                    </p:anim>
                                    <p:animEffect transition="in" filter="fade">
                                      <p:cBhvr>
                                        <p:cTn id="290" dur="50"/>
                                        <p:tgtEl>
                                          <p:spTgt spid="28785"/>
                                        </p:tgtEl>
                                      </p:cBhvr>
                                    </p:animEffect>
                                  </p:childTnLst>
                                </p:cTn>
                              </p:par>
                              <p:par>
                                <p:cTn id="291" presetID="8" presetClass="entr" presetSubtype="16" fill="hold" nodeType="withEffect">
                                  <p:stCondLst>
                                    <p:cond delay="0"/>
                                  </p:stCondLst>
                                  <p:childTnLst>
                                    <p:set>
                                      <p:cBhvr>
                                        <p:cTn id="292" dur="1" fill="hold">
                                          <p:stCondLst>
                                            <p:cond delay="0"/>
                                          </p:stCondLst>
                                        </p:cTn>
                                        <p:tgtEl>
                                          <p:spTgt spid="2"/>
                                        </p:tgtEl>
                                        <p:attrNameLst>
                                          <p:attrName>style.visibility</p:attrName>
                                        </p:attrNameLst>
                                      </p:cBhvr>
                                      <p:to>
                                        <p:strVal val="visible"/>
                                      </p:to>
                                    </p:set>
                                    <p:animEffect transition="in" filter="diamond(in)">
                                      <p:cBhvr>
                                        <p:cTn id="293" dur="2000"/>
                                        <p:tgtEl>
                                          <p:spTgt spid="2"/>
                                        </p:tgtEl>
                                      </p:cBhvr>
                                    </p:animEffect>
                                  </p:childTnLst>
                                  <p:subTnLst>
                                    <p:audio>
                                      <p:cMediaNode>
                                        <p:cTn display="0" masterRel="sameClick">
                                          <p:stCondLst>
                                            <p:cond evt="begin" delay="0">
                                              <p:tn val="291"/>
                                            </p:cond>
                                          </p:stCondLst>
                                          <p:endCondLst>
                                            <p:cond evt="onStopAudio" delay="0">
                                              <p:tgtEl>
                                                <p:sldTgt/>
                                              </p:tgtEl>
                                            </p:cond>
                                          </p:endCondLst>
                                        </p:cTn>
                                        <p:tgtEl>
                                          <p:sndTgt r:embed="rId3" name="applause.wav"/>
                                        </p:tgtEl>
                                      </p:cMediaNode>
                                    </p:audio>
                                  </p:subTnLst>
                                </p:cTn>
                              </p:par>
                              <p:par>
                                <p:cTn id="294" presetID="8" presetClass="exit" presetSubtype="16" fill="hold" nodeType="withEffect">
                                  <p:stCondLst>
                                    <p:cond delay="0"/>
                                  </p:stCondLst>
                                  <p:childTnLst>
                                    <p:animEffect transition="out" filter="diamond(in)">
                                      <p:cBhvr>
                                        <p:cTn id="295" dur="2000"/>
                                        <p:tgtEl>
                                          <p:spTgt spid="2"/>
                                        </p:tgtEl>
                                      </p:cBhvr>
                                    </p:animEffect>
                                    <p:set>
                                      <p:cBhvr>
                                        <p:cTn id="2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294"/>
                                            </p:cond>
                                          </p:stCondLst>
                                          <p:endCondLst>
                                            <p:cond evt="onStopAudio" delay="0">
                                              <p:tgtEl>
                                                <p:sldTgt/>
                                              </p:tgtEl>
                                            </p:cond>
                                          </p:endCondLst>
                                        </p:cTn>
                                        <p:tgtEl>
                                          <p:sndTgt r:embed="rId3" name="applause.wav"/>
                                        </p:tgtEl>
                                      </p:cMediaNode>
                                    </p:audio>
                                  </p:subTnLst>
                                </p:cTn>
                              </p:par>
                            </p:childTnLst>
                          </p:cTn>
                        </p:par>
                        <p:par>
                          <p:cTn id="297" fill="hold" nodeType="afterGroup">
                            <p:stCondLst>
                              <p:cond delay="2050"/>
                            </p:stCondLst>
                            <p:childTnLst>
                              <p:par>
                                <p:cTn id="298" presetID="2" presetClass="exit" presetSubtype="4" fill="hold" nodeType="afterEffect">
                                  <p:stCondLst>
                                    <p:cond delay="0"/>
                                  </p:stCondLst>
                                  <p:childTnLst>
                                    <p:anim calcmode="lin" valueType="num">
                                      <p:cBhvr additive="base">
                                        <p:cTn id="299" dur="2000"/>
                                        <p:tgtEl>
                                          <p:spTgt spid="28785"/>
                                        </p:tgtEl>
                                        <p:attrNameLst>
                                          <p:attrName>ppt_x</p:attrName>
                                        </p:attrNameLst>
                                      </p:cBhvr>
                                      <p:tavLst>
                                        <p:tav tm="0">
                                          <p:val>
                                            <p:strVal val="ppt_x"/>
                                          </p:val>
                                        </p:tav>
                                        <p:tav tm="100000">
                                          <p:val>
                                            <p:strVal val="ppt_x"/>
                                          </p:val>
                                        </p:tav>
                                      </p:tavLst>
                                    </p:anim>
                                    <p:anim calcmode="lin" valueType="num">
                                      <p:cBhvr additive="base">
                                        <p:cTn id="300" dur="2000"/>
                                        <p:tgtEl>
                                          <p:spTgt spid="28785"/>
                                        </p:tgtEl>
                                        <p:attrNameLst>
                                          <p:attrName>ppt_y</p:attrName>
                                        </p:attrNameLst>
                                      </p:cBhvr>
                                      <p:tavLst>
                                        <p:tav tm="0">
                                          <p:val>
                                            <p:strVal val="ppt_y"/>
                                          </p:val>
                                        </p:tav>
                                        <p:tav tm="100000">
                                          <p:val>
                                            <p:strVal val="1+ppt_h/2"/>
                                          </p:val>
                                        </p:tav>
                                      </p:tavLst>
                                    </p:anim>
                                    <p:set>
                                      <p:cBhvr>
                                        <p:cTn id="3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30"/>
                  </p:tgtEl>
                </p:cond>
              </p:nextCondLst>
            </p:seq>
            <p:seq concurrent="1" nextAc="seek">
              <p:cTn id="302" restart="whenNotActive" fill="hold" evtFilter="cancelBubble" nodeType="interactiveSeq">
                <p:stCondLst>
                  <p:cond evt="onClick" delay="0">
                    <p:tgtEl>
                      <p:spTgt spid="28724"/>
                    </p:tgtEl>
                  </p:cond>
                </p:stCondLst>
                <p:endSync evt="end" delay="0">
                  <p:rtn val="all"/>
                </p:endSync>
                <p:childTnLst>
                  <p:par>
                    <p:cTn id="303" fill="hold" nodeType="clickPar">
                      <p:stCondLst>
                        <p:cond delay="0"/>
                      </p:stCondLst>
                      <p:childTnLst>
                        <p:par>
                          <p:cTn id="304" fill="hold" nodeType="withGroup">
                            <p:stCondLst>
                              <p:cond delay="0"/>
                            </p:stCondLst>
                            <p:childTnLst>
                              <p:par>
                                <p:cTn id="305" presetID="27" presetClass="entr" presetSubtype="0" fill="hold" grpId="0" nodeType="clickEffect">
                                  <p:stCondLst>
                                    <p:cond delay="0"/>
                                  </p:stCondLst>
                                  <p:iterate type="lt">
                                    <p:tmPct val="50000"/>
                                  </p:iterate>
                                  <p:childTnLst>
                                    <p:set>
                                      <p:cBhvr>
                                        <p:cTn id="306" dur="1" fill="hold">
                                          <p:stCondLst>
                                            <p:cond delay="0"/>
                                          </p:stCondLst>
                                        </p:cTn>
                                        <p:tgtEl>
                                          <p:spTgt spid="28769"/>
                                        </p:tgtEl>
                                        <p:attrNameLst>
                                          <p:attrName>style.visibility</p:attrName>
                                        </p:attrNameLst>
                                      </p:cBhvr>
                                      <p:to>
                                        <p:strVal val="visible"/>
                                      </p:to>
                                    </p:set>
                                    <p:anim calcmode="discrete" valueType="clr">
                                      <p:cBhvr override="childStyle">
                                        <p:cTn id="307" dur="50"/>
                                        <p:tgtEl>
                                          <p:spTgt spid="28769"/>
                                        </p:tgtEl>
                                        <p:attrNameLst>
                                          <p:attrName>style.color</p:attrName>
                                        </p:attrNameLst>
                                      </p:cBhvr>
                                      <p:tavLst>
                                        <p:tav tm="0">
                                          <p:val>
                                            <p:clrVal>
                                              <a:schemeClr val="accent2"/>
                                            </p:clrVal>
                                          </p:val>
                                        </p:tav>
                                        <p:tav tm="50000">
                                          <p:val>
                                            <p:clrVal>
                                              <a:schemeClr val="hlink"/>
                                            </p:clrVal>
                                          </p:val>
                                        </p:tav>
                                      </p:tavLst>
                                    </p:anim>
                                    <p:anim calcmode="discrete" valueType="clr">
                                      <p:cBhvr>
                                        <p:cTn id="308" dur="50"/>
                                        <p:tgtEl>
                                          <p:spTgt spid="28769"/>
                                        </p:tgtEl>
                                        <p:attrNameLst>
                                          <p:attrName>fillcolor</p:attrName>
                                        </p:attrNameLst>
                                      </p:cBhvr>
                                      <p:tavLst>
                                        <p:tav tm="0">
                                          <p:val>
                                            <p:clrVal>
                                              <a:schemeClr val="accent2"/>
                                            </p:clrVal>
                                          </p:val>
                                        </p:tav>
                                        <p:tav tm="50000">
                                          <p:val>
                                            <p:clrVal>
                                              <a:schemeClr val="hlink"/>
                                            </p:clrVal>
                                          </p:val>
                                        </p:tav>
                                      </p:tavLst>
                                    </p:anim>
                                    <p:set>
                                      <p:cBhvr>
                                        <p:cTn id="309" dur="50"/>
                                        <p:tgtEl>
                                          <p:spTgt spid="28769"/>
                                        </p:tgtEl>
                                        <p:attrNameLst>
                                          <p:attrName>fill.type</p:attrName>
                                        </p:attrNameLst>
                                      </p:cBhvr>
                                      <p:to>
                                        <p:strVal val="solid"/>
                                      </p:to>
                                    </p:set>
                                  </p:childTnLst>
                                </p:cTn>
                              </p:par>
                              <p:par>
                                <p:cTn id="310" presetID="53" presetClass="entr" presetSubtype="0" fill="hold" nodeType="withEffect">
                                  <p:stCondLst>
                                    <p:cond delay="0"/>
                                  </p:stCondLst>
                                  <p:childTnLst>
                                    <p:set>
                                      <p:cBhvr>
                                        <p:cTn id="311" dur="1" fill="hold">
                                          <p:stCondLst>
                                            <p:cond delay="0"/>
                                          </p:stCondLst>
                                        </p:cTn>
                                        <p:tgtEl>
                                          <p:spTgt spid="28806"/>
                                        </p:tgtEl>
                                        <p:attrNameLst>
                                          <p:attrName>style.visibility</p:attrName>
                                        </p:attrNameLst>
                                      </p:cBhvr>
                                      <p:to>
                                        <p:strVal val="visible"/>
                                      </p:to>
                                    </p:set>
                                    <p:anim calcmode="lin" valueType="num">
                                      <p:cBhvr>
                                        <p:cTn id="312" dur="50" fill="hold"/>
                                        <p:tgtEl>
                                          <p:spTgt spid="28806"/>
                                        </p:tgtEl>
                                        <p:attrNameLst>
                                          <p:attrName>ppt_w</p:attrName>
                                        </p:attrNameLst>
                                      </p:cBhvr>
                                      <p:tavLst>
                                        <p:tav tm="0">
                                          <p:val>
                                            <p:fltVal val="0"/>
                                          </p:val>
                                        </p:tav>
                                        <p:tav tm="100000">
                                          <p:val>
                                            <p:strVal val="#ppt_w"/>
                                          </p:val>
                                        </p:tav>
                                      </p:tavLst>
                                    </p:anim>
                                    <p:anim calcmode="lin" valueType="num">
                                      <p:cBhvr>
                                        <p:cTn id="313" dur="50" fill="hold"/>
                                        <p:tgtEl>
                                          <p:spTgt spid="28806"/>
                                        </p:tgtEl>
                                        <p:attrNameLst>
                                          <p:attrName>ppt_h</p:attrName>
                                        </p:attrNameLst>
                                      </p:cBhvr>
                                      <p:tavLst>
                                        <p:tav tm="0">
                                          <p:val>
                                            <p:fltVal val="0"/>
                                          </p:val>
                                        </p:tav>
                                        <p:tav tm="100000">
                                          <p:val>
                                            <p:strVal val="#ppt_h"/>
                                          </p:val>
                                        </p:tav>
                                      </p:tavLst>
                                    </p:anim>
                                    <p:animEffect transition="in" filter="fade">
                                      <p:cBhvr>
                                        <p:cTn id="314" dur="50"/>
                                        <p:tgtEl>
                                          <p:spTgt spid="28806"/>
                                        </p:tgtEl>
                                      </p:cBhvr>
                                    </p:animEffect>
                                  </p:childTnLst>
                                </p:cTn>
                              </p:par>
                            </p:childTnLst>
                          </p:cTn>
                        </p:par>
                      </p:childTnLst>
                    </p:cTn>
                  </p:par>
                </p:childTnLst>
              </p:cTn>
              <p:nextCondLst>
                <p:cond evt="onClick" delay="0">
                  <p:tgtEl>
                    <p:spTgt spid="28724"/>
                  </p:tgtEl>
                </p:cond>
              </p:nextCondLst>
            </p:seq>
            <p:seq concurrent="1" nextAc="seek">
              <p:cTn id="315" restart="whenNotActive" fill="hold" evtFilter="cancelBubble" nodeType="interactiveSeq">
                <p:stCondLst>
                  <p:cond evt="onClick" delay="0">
                    <p:tgtEl>
                      <p:spTgt spid="28731"/>
                    </p:tgtEl>
                  </p:cond>
                </p:stCondLst>
                <p:endSync evt="end" delay="0">
                  <p:rtn val="all"/>
                </p:endSync>
                <p:childTnLst>
                  <p:par>
                    <p:cTn id="316" fill="hold" nodeType="clickPar">
                      <p:stCondLst>
                        <p:cond delay="0"/>
                      </p:stCondLst>
                      <p:childTnLst>
                        <p:par>
                          <p:cTn id="317" fill="hold" nodeType="withGroup">
                            <p:stCondLst>
                              <p:cond delay="0"/>
                            </p:stCondLst>
                            <p:childTnLst>
                              <p:par>
                                <p:cTn id="318" presetID="2" presetClass="exit" presetSubtype="4" fill="hold" grpId="1" nodeType="clickEffect">
                                  <p:stCondLst>
                                    <p:cond delay="0"/>
                                  </p:stCondLst>
                                  <p:iterate type="lt">
                                    <p:tmPct val="0"/>
                                  </p:iterate>
                                  <p:childTnLst>
                                    <p:anim calcmode="lin" valueType="num">
                                      <p:cBhvr additive="base">
                                        <p:cTn id="319" dur="50"/>
                                        <p:tgtEl>
                                          <p:spTgt spid="28769"/>
                                        </p:tgtEl>
                                        <p:attrNameLst>
                                          <p:attrName>ppt_x</p:attrName>
                                        </p:attrNameLst>
                                      </p:cBhvr>
                                      <p:tavLst>
                                        <p:tav tm="0">
                                          <p:val>
                                            <p:strVal val="ppt_x"/>
                                          </p:val>
                                        </p:tav>
                                        <p:tav tm="100000">
                                          <p:val>
                                            <p:strVal val="ppt_x"/>
                                          </p:val>
                                        </p:tav>
                                      </p:tavLst>
                                    </p:anim>
                                    <p:anim calcmode="lin" valueType="num">
                                      <p:cBhvr additive="base">
                                        <p:cTn id="320" dur="50"/>
                                        <p:tgtEl>
                                          <p:spTgt spid="28769"/>
                                        </p:tgtEl>
                                        <p:attrNameLst>
                                          <p:attrName>ppt_y</p:attrName>
                                        </p:attrNameLst>
                                      </p:cBhvr>
                                      <p:tavLst>
                                        <p:tav tm="0">
                                          <p:val>
                                            <p:strVal val="ppt_y"/>
                                          </p:val>
                                        </p:tav>
                                        <p:tav tm="100000">
                                          <p:val>
                                            <p:strVal val="1+ppt_h/2"/>
                                          </p:val>
                                        </p:tav>
                                      </p:tavLst>
                                    </p:anim>
                                    <p:set>
                                      <p:cBhvr>
                                        <p:cTn id="321" dur="1" fill="hold">
                                          <p:stCondLst>
                                            <p:cond delay="49"/>
                                          </p:stCondLst>
                                        </p:cTn>
                                        <p:tgtEl>
                                          <p:spTgt spid="28769"/>
                                        </p:tgtEl>
                                        <p:attrNameLst>
                                          <p:attrName>style.visibility</p:attrName>
                                        </p:attrNameLst>
                                      </p:cBhvr>
                                      <p:to>
                                        <p:strVal val="hidden"/>
                                      </p:to>
                                    </p:set>
                                  </p:childTnLst>
                                </p:cTn>
                              </p:par>
                              <p:par>
                                <p:cTn id="322" presetID="2" presetClass="exit" presetSubtype="4" fill="hold" nodeType="withEffect">
                                  <p:stCondLst>
                                    <p:cond delay="0"/>
                                  </p:stCondLst>
                                  <p:childTnLst>
                                    <p:anim calcmode="lin" valueType="num">
                                      <p:cBhvr additive="base">
                                        <p:cTn id="323" dur="50"/>
                                        <p:tgtEl>
                                          <p:spTgt spid="28806"/>
                                        </p:tgtEl>
                                        <p:attrNameLst>
                                          <p:attrName>ppt_x</p:attrName>
                                        </p:attrNameLst>
                                      </p:cBhvr>
                                      <p:tavLst>
                                        <p:tav tm="0">
                                          <p:val>
                                            <p:strVal val="ppt_x"/>
                                          </p:val>
                                        </p:tav>
                                        <p:tav tm="100000">
                                          <p:val>
                                            <p:strVal val="ppt_x"/>
                                          </p:val>
                                        </p:tav>
                                      </p:tavLst>
                                    </p:anim>
                                    <p:anim calcmode="lin" valueType="num">
                                      <p:cBhvr additive="base">
                                        <p:cTn id="324" dur="50"/>
                                        <p:tgtEl>
                                          <p:spTgt spid="28806"/>
                                        </p:tgtEl>
                                        <p:attrNameLst>
                                          <p:attrName>ppt_y</p:attrName>
                                        </p:attrNameLst>
                                      </p:cBhvr>
                                      <p:tavLst>
                                        <p:tav tm="0">
                                          <p:val>
                                            <p:strVal val="ppt_y"/>
                                          </p:val>
                                        </p:tav>
                                        <p:tav tm="100000">
                                          <p:val>
                                            <p:strVal val="1+ppt_h/2"/>
                                          </p:val>
                                        </p:tav>
                                      </p:tavLst>
                                    </p:anim>
                                    <p:set>
                                      <p:cBhvr>
                                        <p:cTn id="325" dur="1" fill="hold">
                                          <p:stCondLst>
                                            <p:cond delay="49"/>
                                          </p:stCondLst>
                                        </p:cTn>
                                        <p:tgtEl>
                                          <p:spTgt spid="28806"/>
                                        </p:tgtEl>
                                        <p:attrNameLst>
                                          <p:attrName>style.visibility</p:attrName>
                                        </p:attrNameLst>
                                      </p:cBhvr>
                                      <p:to>
                                        <p:strVal val="hidden"/>
                                      </p:to>
                                    </p:set>
                                  </p:childTnLst>
                                </p:cTn>
                              </p:par>
                              <p:par>
                                <p:cTn id="326" presetID="2" presetClass="exit" presetSubtype="4" fill="hold" grpId="0" nodeType="withEffect">
                                  <p:stCondLst>
                                    <p:cond delay="0"/>
                                  </p:stCondLst>
                                  <p:childTnLst>
                                    <p:anim calcmode="lin" valueType="num">
                                      <p:cBhvr additive="base">
                                        <p:cTn id="327" dur="50"/>
                                        <p:tgtEl>
                                          <p:spTgt spid="28724"/>
                                        </p:tgtEl>
                                        <p:attrNameLst>
                                          <p:attrName>ppt_x</p:attrName>
                                        </p:attrNameLst>
                                      </p:cBhvr>
                                      <p:tavLst>
                                        <p:tav tm="0">
                                          <p:val>
                                            <p:strVal val="ppt_x"/>
                                          </p:val>
                                        </p:tav>
                                        <p:tav tm="100000">
                                          <p:val>
                                            <p:strVal val="ppt_x"/>
                                          </p:val>
                                        </p:tav>
                                      </p:tavLst>
                                    </p:anim>
                                    <p:anim calcmode="lin" valueType="num">
                                      <p:cBhvr additive="base">
                                        <p:cTn id="328" dur="50"/>
                                        <p:tgtEl>
                                          <p:spTgt spid="28724"/>
                                        </p:tgtEl>
                                        <p:attrNameLst>
                                          <p:attrName>ppt_y</p:attrName>
                                        </p:attrNameLst>
                                      </p:cBhvr>
                                      <p:tavLst>
                                        <p:tav tm="0">
                                          <p:val>
                                            <p:strVal val="ppt_y"/>
                                          </p:val>
                                        </p:tav>
                                        <p:tav tm="100000">
                                          <p:val>
                                            <p:strVal val="1+ppt_h/2"/>
                                          </p:val>
                                        </p:tav>
                                      </p:tavLst>
                                    </p:anim>
                                    <p:set>
                                      <p:cBhvr>
                                        <p:cTn id="329" dur="1" fill="hold">
                                          <p:stCondLst>
                                            <p:cond delay="49"/>
                                          </p:stCondLst>
                                        </p:cTn>
                                        <p:tgtEl>
                                          <p:spTgt spid="28724"/>
                                        </p:tgtEl>
                                        <p:attrNameLst>
                                          <p:attrName>style.visibility</p:attrName>
                                        </p:attrNameLst>
                                      </p:cBhvr>
                                      <p:to>
                                        <p:strVal val="hidden"/>
                                      </p:to>
                                    </p:set>
                                  </p:childTnLst>
                                </p:cTn>
                              </p:par>
                            </p:childTnLst>
                          </p:cTn>
                        </p:par>
                        <p:par>
                          <p:cTn id="330" fill="hold" nodeType="afterGroup">
                            <p:stCondLst>
                              <p:cond delay="50"/>
                            </p:stCondLst>
                            <p:childTnLst>
                              <p:par>
                                <p:cTn id="331" presetID="53" presetClass="entr" presetSubtype="0" fill="hold" nodeType="afterEffect">
                                  <p:stCondLst>
                                    <p:cond delay="0"/>
                                  </p:stCondLst>
                                  <p:childTnLst>
                                    <p:set>
                                      <p:cBhvr>
                                        <p:cTn id="332" dur="1" fill="hold">
                                          <p:stCondLst>
                                            <p:cond delay="0"/>
                                          </p:stCondLst>
                                        </p:cTn>
                                        <p:tgtEl>
                                          <p:spTgt spid="15"/>
                                        </p:tgtEl>
                                        <p:attrNameLst>
                                          <p:attrName>style.visibility</p:attrName>
                                        </p:attrNameLst>
                                      </p:cBhvr>
                                      <p:to>
                                        <p:strVal val="visible"/>
                                      </p:to>
                                    </p:set>
                                    <p:anim calcmode="lin" valueType="num">
                                      <p:cBhvr>
                                        <p:cTn id="333" dur="50" fill="hold"/>
                                        <p:tgtEl>
                                          <p:spTgt spid="15"/>
                                        </p:tgtEl>
                                        <p:attrNameLst>
                                          <p:attrName>ppt_w</p:attrName>
                                        </p:attrNameLst>
                                      </p:cBhvr>
                                      <p:tavLst>
                                        <p:tav tm="0">
                                          <p:val>
                                            <p:fltVal val="0"/>
                                          </p:val>
                                        </p:tav>
                                        <p:tav tm="100000">
                                          <p:val>
                                            <p:strVal val="#ppt_w"/>
                                          </p:val>
                                        </p:tav>
                                      </p:tavLst>
                                    </p:anim>
                                    <p:anim calcmode="lin" valueType="num">
                                      <p:cBhvr>
                                        <p:cTn id="334" dur="50" fill="hold"/>
                                        <p:tgtEl>
                                          <p:spTgt spid="15"/>
                                        </p:tgtEl>
                                        <p:attrNameLst>
                                          <p:attrName>ppt_h</p:attrName>
                                        </p:attrNameLst>
                                      </p:cBhvr>
                                      <p:tavLst>
                                        <p:tav tm="0">
                                          <p:val>
                                            <p:fltVal val="0"/>
                                          </p:val>
                                        </p:tav>
                                        <p:tav tm="100000">
                                          <p:val>
                                            <p:strVal val="#ppt_h"/>
                                          </p:val>
                                        </p:tav>
                                      </p:tavLst>
                                    </p:anim>
                                    <p:animEffect transition="in" filter="fade">
                                      <p:cBhvr>
                                        <p:cTn id="335" dur="50"/>
                                        <p:tgtEl>
                                          <p:spTgt spid="15"/>
                                        </p:tgtEl>
                                      </p:cBhvr>
                                    </p:animEffect>
                                  </p:childTnLst>
                                </p:cTn>
                              </p:par>
                              <p:par>
                                <p:cTn id="336" presetID="53" presetClass="entr" presetSubtype="0" fill="hold" nodeType="withEffect">
                                  <p:stCondLst>
                                    <p:cond delay="0"/>
                                  </p:stCondLst>
                                  <p:childTnLst>
                                    <p:set>
                                      <p:cBhvr>
                                        <p:cTn id="337" dur="1" fill="hold">
                                          <p:stCondLst>
                                            <p:cond delay="0"/>
                                          </p:stCondLst>
                                        </p:cTn>
                                        <p:tgtEl>
                                          <p:spTgt spid="28785"/>
                                        </p:tgtEl>
                                        <p:attrNameLst>
                                          <p:attrName>style.visibility</p:attrName>
                                        </p:attrNameLst>
                                      </p:cBhvr>
                                      <p:to>
                                        <p:strVal val="visible"/>
                                      </p:to>
                                    </p:set>
                                    <p:anim calcmode="lin" valueType="num">
                                      <p:cBhvr>
                                        <p:cTn id="338" dur="50" fill="hold"/>
                                        <p:tgtEl>
                                          <p:spTgt spid="28785"/>
                                        </p:tgtEl>
                                        <p:attrNameLst>
                                          <p:attrName>ppt_w</p:attrName>
                                        </p:attrNameLst>
                                      </p:cBhvr>
                                      <p:tavLst>
                                        <p:tav tm="0">
                                          <p:val>
                                            <p:fltVal val="0"/>
                                          </p:val>
                                        </p:tav>
                                        <p:tav tm="100000">
                                          <p:val>
                                            <p:strVal val="#ppt_w"/>
                                          </p:val>
                                        </p:tav>
                                      </p:tavLst>
                                    </p:anim>
                                    <p:anim calcmode="lin" valueType="num">
                                      <p:cBhvr>
                                        <p:cTn id="339" dur="50" fill="hold"/>
                                        <p:tgtEl>
                                          <p:spTgt spid="28785"/>
                                        </p:tgtEl>
                                        <p:attrNameLst>
                                          <p:attrName>ppt_h</p:attrName>
                                        </p:attrNameLst>
                                      </p:cBhvr>
                                      <p:tavLst>
                                        <p:tav tm="0">
                                          <p:val>
                                            <p:fltVal val="0"/>
                                          </p:val>
                                        </p:tav>
                                        <p:tav tm="100000">
                                          <p:val>
                                            <p:strVal val="#ppt_h"/>
                                          </p:val>
                                        </p:tav>
                                      </p:tavLst>
                                    </p:anim>
                                    <p:animEffect transition="in" filter="fade">
                                      <p:cBhvr>
                                        <p:cTn id="340" dur="50"/>
                                        <p:tgtEl>
                                          <p:spTgt spid="28785"/>
                                        </p:tgtEl>
                                      </p:cBhvr>
                                    </p:animEffect>
                                  </p:childTnLst>
                                </p:cTn>
                              </p:par>
                              <p:par>
                                <p:cTn id="341" presetID="8" presetClass="entr" presetSubtype="16" fill="hold" nodeType="withEffect">
                                  <p:stCondLst>
                                    <p:cond delay="0"/>
                                  </p:stCondLst>
                                  <p:childTnLst>
                                    <p:set>
                                      <p:cBhvr>
                                        <p:cTn id="342" dur="1" fill="hold">
                                          <p:stCondLst>
                                            <p:cond delay="0"/>
                                          </p:stCondLst>
                                        </p:cTn>
                                        <p:tgtEl>
                                          <p:spTgt spid="2"/>
                                        </p:tgtEl>
                                        <p:attrNameLst>
                                          <p:attrName>style.visibility</p:attrName>
                                        </p:attrNameLst>
                                      </p:cBhvr>
                                      <p:to>
                                        <p:strVal val="visible"/>
                                      </p:to>
                                    </p:set>
                                    <p:animEffect transition="in" filter="diamond(in)">
                                      <p:cBhvr>
                                        <p:cTn id="343" dur="2000"/>
                                        <p:tgtEl>
                                          <p:spTgt spid="2"/>
                                        </p:tgtEl>
                                      </p:cBhvr>
                                    </p:animEffect>
                                  </p:childTnLst>
                                  <p:subTnLst>
                                    <p:audio>
                                      <p:cMediaNode>
                                        <p:cTn display="0" masterRel="sameClick">
                                          <p:stCondLst>
                                            <p:cond evt="begin" delay="0">
                                              <p:tn val="341"/>
                                            </p:cond>
                                          </p:stCondLst>
                                          <p:endCondLst>
                                            <p:cond evt="onStopAudio" delay="0">
                                              <p:tgtEl>
                                                <p:sldTgt/>
                                              </p:tgtEl>
                                            </p:cond>
                                          </p:endCondLst>
                                        </p:cTn>
                                        <p:tgtEl>
                                          <p:sndTgt r:embed="rId3" name="applause.wav"/>
                                        </p:tgtEl>
                                      </p:cMediaNode>
                                    </p:audio>
                                  </p:subTnLst>
                                </p:cTn>
                              </p:par>
                              <p:par>
                                <p:cTn id="344" presetID="8" presetClass="exit" presetSubtype="16" fill="hold" nodeType="withEffect">
                                  <p:stCondLst>
                                    <p:cond delay="0"/>
                                  </p:stCondLst>
                                  <p:childTnLst>
                                    <p:animEffect transition="out" filter="diamond(in)">
                                      <p:cBhvr>
                                        <p:cTn id="345" dur="2000"/>
                                        <p:tgtEl>
                                          <p:spTgt spid="2"/>
                                        </p:tgtEl>
                                      </p:cBhvr>
                                    </p:animEffect>
                                    <p:set>
                                      <p:cBhvr>
                                        <p:cTn id="3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344"/>
                                            </p:cond>
                                          </p:stCondLst>
                                          <p:endCondLst>
                                            <p:cond evt="onStopAudio" delay="0">
                                              <p:tgtEl>
                                                <p:sldTgt/>
                                              </p:tgtEl>
                                            </p:cond>
                                          </p:endCondLst>
                                        </p:cTn>
                                        <p:tgtEl>
                                          <p:sndTgt r:embed="rId3" name="applause.wav"/>
                                        </p:tgtEl>
                                      </p:cMediaNode>
                                    </p:audio>
                                  </p:subTnLst>
                                </p:cTn>
                              </p:par>
                            </p:childTnLst>
                          </p:cTn>
                        </p:par>
                        <p:par>
                          <p:cTn id="347" fill="hold" nodeType="afterGroup">
                            <p:stCondLst>
                              <p:cond delay="2050"/>
                            </p:stCondLst>
                            <p:childTnLst>
                              <p:par>
                                <p:cTn id="348" presetID="2" presetClass="exit" presetSubtype="4" fill="hold" nodeType="afterEffect">
                                  <p:stCondLst>
                                    <p:cond delay="0"/>
                                  </p:stCondLst>
                                  <p:childTnLst>
                                    <p:anim calcmode="lin" valueType="num">
                                      <p:cBhvr additive="base">
                                        <p:cTn id="349" dur="2000"/>
                                        <p:tgtEl>
                                          <p:spTgt spid="28785"/>
                                        </p:tgtEl>
                                        <p:attrNameLst>
                                          <p:attrName>ppt_x</p:attrName>
                                        </p:attrNameLst>
                                      </p:cBhvr>
                                      <p:tavLst>
                                        <p:tav tm="0">
                                          <p:val>
                                            <p:strVal val="ppt_x"/>
                                          </p:val>
                                        </p:tav>
                                        <p:tav tm="100000">
                                          <p:val>
                                            <p:strVal val="ppt_x"/>
                                          </p:val>
                                        </p:tav>
                                      </p:tavLst>
                                    </p:anim>
                                    <p:anim calcmode="lin" valueType="num">
                                      <p:cBhvr additive="base">
                                        <p:cTn id="350" dur="2000"/>
                                        <p:tgtEl>
                                          <p:spTgt spid="28785"/>
                                        </p:tgtEl>
                                        <p:attrNameLst>
                                          <p:attrName>ppt_y</p:attrName>
                                        </p:attrNameLst>
                                      </p:cBhvr>
                                      <p:tavLst>
                                        <p:tav tm="0">
                                          <p:val>
                                            <p:strVal val="ppt_y"/>
                                          </p:val>
                                        </p:tav>
                                        <p:tav tm="100000">
                                          <p:val>
                                            <p:strVal val="1+ppt_h/2"/>
                                          </p:val>
                                        </p:tav>
                                      </p:tavLst>
                                    </p:anim>
                                    <p:set>
                                      <p:cBhvr>
                                        <p:cTn id="3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31"/>
                  </p:tgtEl>
                </p:cond>
              </p:nextCondLst>
            </p:seq>
            <p:seq concurrent="1" nextAc="seek">
              <p:cTn id="352" restart="whenNotActive" fill="hold" evtFilter="cancelBubble" nodeType="interactiveSeq">
                <p:stCondLst>
                  <p:cond evt="onClick" delay="0">
                    <p:tgtEl>
                      <p:spTgt spid="28770"/>
                    </p:tgtEl>
                  </p:cond>
                </p:stCondLst>
                <p:endSync evt="end" delay="0">
                  <p:rtn val="all"/>
                </p:endSync>
                <p:childTnLst>
                  <p:par>
                    <p:cTn id="353" fill="hold" nodeType="clickPar">
                      <p:stCondLst>
                        <p:cond delay="0"/>
                      </p:stCondLst>
                      <p:childTnLst>
                        <p:par>
                          <p:cTn id="354" fill="hold" nodeType="withGroup">
                            <p:stCondLst>
                              <p:cond delay="0"/>
                            </p:stCondLst>
                            <p:childTnLst>
                              <p:par>
                                <p:cTn id="355" presetID="12" presetClass="entr" presetSubtype="4" fill="hold" nodeType="clickEffect">
                                  <p:stCondLst>
                                    <p:cond delay="0"/>
                                  </p:stCondLst>
                                  <p:childTnLst>
                                    <p:set>
                                      <p:cBhvr>
                                        <p:cTn id="356" dur="1" fill="hold">
                                          <p:stCondLst>
                                            <p:cond delay="0"/>
                                          </p:stCondLst>
                                        </p:cTn>
                                        <p:tgtEl>
                                          <p:spTgt spid="19"/>
                                        </p:tgtEl>
                                        <p:attrNameLst>
                                          <p:attrName>style.visibility</p:attrName>
                                        </p:attrNameLst>
                                      </p:cBhvr>
                                      <p:to>
                                        <p:strVal val="visible"/>
                                      </p:to>
                                    </p:set>
                                    <p:animEffect transition="in" filter="slide(fromBottom)">
                                      <p:cBhvr>
                                        <p:cTn id="357" dur="2000"/>
                                        <p:tgtEl>
                                          <p:spTgt spid="19"/>
                                        </p:tgtEl>
                                      </p:cBhvr>
                                    </p:animEffect>
                                  </p:childTnLst>
                                </p:cTn>
                              </p:par>
                              <p:par>
                                <p:cTn id="358" presetID="53" presetClass="entr" presetSubtype="0" fill="hold" nodeType="withEffect">
                                  <p:stCondLst>
                                    <p:cond delay="0"/>
                                  </p:stCondLst>
                                  <p:childTnLst>
                                    <p:set>
                                      <p:cBhvr>
                                        <p:cTn id="359" dur="1" fill="hold">
                                          <p:stCondLst>
                                            <p:cond delay="0"/>
                                          </p:stCondLst>
                                        </p:cTn>
                                        <p:tgtEl>
                                          <p:spTgt spid="28785"/>
                                        </p:tgtEl>
                                        <p:attrNameLst>
                                          <p:attrName>style.visibility</p:attrName>
                                        </p:attrNameLst>
                                      </p:cBhvr>
                                      <p:to>
                                        <p:strVal val="visible"/>
                                      </p:to>
                                    </p:set>
                                    <p:anim calcmode="lin" valueType="num">
                                      <p:cBhvr>
                                        <p:cTn id="360" dur="500" fill="hold"/>
                                        <p:tgtEl>
                                          <p:spTgt spid="28785"/>
                                        </p:tgtEl>
                                        <p:attrNameLst>
                                          <p:attrName>ppt_w</p:attrName>
                                        </p:attrNameLst>
                                      </p:cBhvr>
                                      <p:tavLst>
                                        <p:tav tm="0">
                                          <p:val>
                                            <p:fltVal val="0"/>
                                          </p:val>
                                        </p:tav>
                                        <p:tav tm="100000">
                                          <p:val>
                                            <p:strVal val="#ppt_w"/>
                                          </p:val>
                                        </p:tav>
                                      </p:tavLst>
                                    </p:anim>
                                    <p:anim calcmode="lin" valueType="num">
                                      <p:cBhvr>
                                        <p:cTn id="361" dur="500" fill="hold"/>
                                        <p:tgtEl>
                                          <p:spTgt spid="28785"/>
                                        </p:tgtEl>
                                        <p:attrNameLst>
                                          <p:attrName>ppt_h</p:attrName>
                                        </p:attrNameLst>
                                      </p:cBhvr>
                                      <p:tavLst>
                                        <p:tav tm="0">
                                          <p:val>
                                            <p:fltVal val="0"/>
                                          </p:val>
                                        </p:tav>
                                        <p:tav tm="100000">
                                          <p:val>
                                            <p:strVal val="#ppt_h"/>
                                          </p:val>
                                        </p:tav>
                                      </p:tavLst>
                                    </p:anim>
                                    <p:animEffect transition="in" filter="fade">
                                      <p:cBhvr>
                                        <p:cTn id="362" dur="500"/>
                                        <p:tgtEl>
                                          <p:spTgt spid="28785"/>
                                        </p:tgtEl>
                                      </p:cBhvr>
                                    </p:animEffect>
                                  </p:childTnLst>
                                </p:cTn>
                              </p:par>
                              <p:par>
                                <p:cTn id="363" presetID="8" presetClass="entr" presetSubtype="16" fill="hold" nodeType="withEffect">
                                  <p:stCondLst>
                                    <p:cond delay="0"/>
                                  </p:stCondLst>
                                  <p:childTnLst>
                                    <p:set>
                                      <p:cBhvr>
                                        <p:cTn id="364" dur="1" fill="hold">
                                          <p:stCondLst>
                                            <p:cond delay="0"/>
                                          </p:stCondLst>
                                        </p:cTn>
                                        <p:tgtEl>
                                          <p:spTgt spid="2"/>
                                        </p:tgtEl>
                                        <p:attrNameLst>
                                          <p:attrName>style.visibility</p:attrName>
                                        </p:attrNameLst>
                                      </p:cBhvr>
                                      <p:to>
                                        <p:strVal val="visible"/>
                                      </p:to>
                                    </p:set>
                                    <p:animEffect transition="in" filter="diamond(in)">
                                      <p:cBhvr>
                                        <p:cTn id="365" dur="2000"/>
                                        <p:tgtEl>
                                          <p:spTgt spid="2"/>
                                        </p:tgtEl>
                                      </p:cBhvr>
                                    </p:animEffect>
                                  </p:childTnLst>
                                  <p:subTnLst>
                                    <p:audio>
                                      <p:cMediaNode>
                                        <p:cTn display="0" masterRel="sameClick">
                                          <p:stCondLst>
                                            <p:cond evt="begin" delay="0">
                                              <p:tn val="363"/>
                                            </p:cond>
                                          </p:stCondLst>
                                          <p:endCondLst>
                                            <p:cond evt="onStopAudio" delay="0">
                                              <p:tgtEl>
                                                <p:sldTgt/>
                                              </p:tgtEl>
                                            </p:cond>
                                          </p:endCondLst>
                                        </p:cTn>
                                        <p:tgtEl>
                                          <p:sndTgt r:embed="rId3" name="applause.wav"/>
                                        </p:tgtEl>
                                      </p:cMediaNode>
                                    </p:audio>
                                  </p:subTnLst>
                                </p:cTn>
                              </p:par>
                              <p:par>
                                <p:cTn id="366" presetID="8" presetClass="exit" presetSubtype="16" fill="hold" nodeType="withEffect">
                                  <p:stCondLst>
                                    <p:cond delay="0"/>
                                  </p:stCondLst>
                                  <p:childTnLst>
                                    <p:animEffect transition="out" filter="diamond(in)">
                                      <p:cBhvr>
                                        <p:cTn id="367" dur="3000"/>
                                        <p:tgtEl>
                                          <p:spTgt spid="2"/>
                                        </p:tgtEl>
                                      </p:cBhvr>
                                    </p:animEffect>
                                    <p:set>
                                      <p:cBhvr>
                                        <p:cTn id="368" dur="1" fill="hold">
                                          <p:stCondLst>
                                            <p:cond delay="2999"/>
                                          </p:stCondLst>
                                        </p:cTn>
                                        <p:tgtEl>
                                          <p:spTgt spid="2"/>
                                        </p:tgtEl>
                                        <p:attrNameLst>
                                          <p:attrName>style.visibility</p:attrName>
                                        </p:attrNameLst>
                                      </p:cBhvr>
                                      <p:to>
                                        <p:strVal val="hidden"/>
                                      </p:to>
                                    </p:set>
                                  </p:childTnLst>
                                </p:cTn>
                              </p:par>
                            </p:childTnLst>
                          </p:cTn>
                        </p:par>
                        <p:par>
                          <p:cTn id="369" fill="hold" nodeType="afterGroup">
                            <p:stCondLst>
                              <p:cond delay="3000"/>
                            </p:stCondLst>
                            <p:childTnLst>
                              <p:par>
                                <p:cTn id="370" presetID="2" presetClass="exit" presetSubtype="4" fill="hold" nodeType="afterEffect">
                                  <p:stCondLst>
                                    <p:cond delay="0"/>
                                  </p:stCondLst>
                                  <p:childTnLst>
                                    <p:anim calcmode="lin" valueType="num">
                                      <p:cBhvr additive="base">
                                        <p:cTn id="371" dur="2000"/>
                                        <p:tgtEl>
                                          <p:spTgt spid="28785"/>
                                        </p:tgtEl>
                                        <p:attrNameLst>
                                          <p:attrName>ppt_x</p:attrName>
                                        </p:attrNameLst>
                                      </p:cBhvr>
                                      <p:tavLst>
                                        <p:tav tm="0">
                                          <p:val>
                                            <p:strVal val="ppt_x"/>
                                          </p:val>
                                        </p:tav>
                                        <p:tav tm="100000">
                                          <p:val>
                                            <p:strVal val="ppt_x"/>
                                          </p:val>
                                        </p:tav>
                                      </p:tavLst>
                                    </p:anim>
                                    <p:anim calcmode="lin" valueType="num">
                                      <p:cBhvr additive="base">
                                        <p:cTn id="372" dur="2000"/>
                                        <p:tgtEl>
                                          <p:spTgt spid="28785"/>
                                        </p:tgtEl>
                                        <p:attrNameLst>
                                          <p:attrName>ppt_y</p:attrName>
                                        </p:attrNameLst>
                                      </p:cBhvr>
                                      <p:tavLst>
                                        <p:tav tm="0">
                                          <p:val>
                                            <p:strVal val="ppt_y"/>
                                          </p:val>
                                        </p:tav>
                                        <p:tav tm="100000">
                                          <p:val>
                                            <p:strVal val="1+ppt_h/2"/>
                                          </p:val>
                                        </p:tav>
                                      </p:tavLst>
                                    </p:anim>
                                    <p:set>
                                      <p:cBhvr>
                                        <p:cTn id="373"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70"/>
                  </p:tgtEl>
                </p:cond>
              </p:nextCondLst>
            </p:seq>
          </p:childTnLst>
        </p:cTn>
      </p:par>
    </p:tnLst>
    <p:bldLst>
      <p:bldP spid="28718" grpId="0" animBg="1"/>
      <p:bldP spid="28719" grpId="0" animBg="1"/>
      <p:bldP spid="28720" grpId="0" animBg="1"/>
      <p:bldP spid="28721" grpId="0" animBg="1"/>
      <p:bldP spid="28722" grpId="0" animBg="1"/>
      <p:bldP spid="28723" grpId="0" animBg="1"/>
      <p:bldP spid="28724" grpId="0" animBg="1"/>
      <p:bldP spid="28732" grpId="0" animBg="1"/>
      <p:bldP spid="28732" grpId="1" animBg="1"/>
      <p:bldP spid="28764" grpId="0" animBg="1"/>
      <p:bldP spid="28764" grpId="1" animBg="1"/>
      <p:bldP spid="28765" grpId="0" animBg="1"/>
      <p:bldP spid="28765" grpId="1" animBg="1"/>
      <p:bldP spid="28766" grpId="0" animBg="1"/>
      <p:bldP spid="28766" grpId="1" animBg="1"/>
      <p:bldP spid="28767" grpId="0" animBg="1"/>
      <p:bldP spid="28767" grpId="1" animBg="1"/>
      <p:bldP spid="28768" grpId="0" animBg="1"/>
      <p:bldP spid="28768" grpId="1" animBg="1"/>
      <p:bldP spid="28769" grpId="0" animBg="1"/>
      <p:bldP spid="28769"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1219200"/>
            <a:ext cx="8382000" cy="3200399"/>
          </a:xfrm>
          <a:prstGeom prst="rect">
            <a:avLst/>
          </a:prstGeom>
          <a:noFill/>
        </p:spPr>
        <p:txBody>
          <a:bodyPr>
            <a:prstTxWarp prst="textPlain">
              <a:avLst>
                <a:gd name="adj" fmla="val 47743"/>
              </a:avLst>
            </a:prstTxWarp>
            <a:spAutoFit/>
          </a:bodyPr>
          <a:lstStyle/>
          <a:p>
            <a:pPr>
              <a:defRPr/>
            </a:pPr>
            <a:r>
              <a:rPr lang="vi-VN" sz="7200" b="1" dirty="0">
                <a:solidFill>
                  <a:srgbClr val="FF0000"/>
                </a:solidFill>
                <a:effectLst>
                  <a:glow rad="63500">
                    <a:schemeClr val="accent4">
                      <a:satMod val="175000"/>
                      <a:alpha val="40000"/>
                    </a:schemeClr>
                  </a:glow>
                </a:effectLst>
                <a:latin typeface="Times New Roman" panose="02020603050405020304" pitchFamily="18" charset="0"/>
                <a:cs typeface="Times New Roman" panose="02020603050405020304" pitchFamily="18" charset="0"/>
              </a:rPr>
              <a:t>TIẾT HỌC </a:t>
            </a:r>
          </a:p>
          <a:p>
            <a:pPr>
              <a:defRPr/>
            </a:pPr>
            <a:r>
              <a:rPr lang="vi-VN" sz="7200" b="1" dirty="0">
                <a:solidFill>
                  <a:srgbClr val="FF0000"/>
                </a:solidFill>
                <a:effectLst>
                  <a:glow rad="63500">
                    <a:schemeClr val="accent4">
                      <a:satMod val="175000"/>
                      <a:alpha val="40000"/>
                    </a:schemeClr>
                  </a:glow>
                </a:effectLst>
                <a:latin typeface="Times New Roman" panose="02020603050405020304" pitchFamily="18" charset="0"/>
                <a:cs typeface="Times New Roman" panose="02020603050405020304" pitchFamily="18" charset="0"/>
              </a:rPr>
              <a:t>KẾT THÚC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1024px-Van_Lang_500_B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00325"/>
            <a:ext cx="52578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7"/>
          <p:cNvSpPr txBox="1">
            <a:spLocks noChangeArrowheads="1"/>
          </p:cNvSpPr>
          <p:nvPr/>
        </p:nvSpPr>
        <p:spPr bwMode="auto">
          <a:xfrm>
            <a:off x="-76200" y="1868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1.Thời gian hình thành và địa phận của nước Văn Lang.</a:t>
            </a:r>
            <a:endParaRPr lang="en-US" altLang="vi-VN" sz="2800">
              <a:solidFill>
                <a:srgbClr val="0000FF"/>
              </a:solidFill>
              <a:latin typeface="Times New Roman" pitchFamily="18" charset="0"/>
              <a:cs typeface="Times New Roman" pitchFamily="18" charset="0"/>
            </a:endParaRPr>
          </a:p>
        </p:txBody>
      </p:sp>
      <p:sp>
        <p:nvSpPr>
          <p:cNvPr id="7172" name="TextBox 3"/>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
        <p:nvSpPr>
          <p:cNvPr id="4" name="Text Box 9"/>
          <p:cNvSpPr txBox="1">
            <a:spLocks noChangeArrowheads="1"/>
          </p:cNvSpPr>
          <p:nvPr/>
        </p:nvSpPr>
        <p:spPr bwMode="auto">
          <a:xfrm>
            <a:off x="0" y="1752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2. Các tầng lớp trong xã hội Văn Lang</a:t>
            </a:r>
            <a:endParaRPr lang="en-US" altLang="vi-VN" sz="2800">
              <a:latin typeface="Times New Roman" pitchFamily="18" charset="0"/>
              <a:cs typeface="Times New Roman" pitchFamily="18" charset="0"/>
            </a:endParaRPr>
          </a:p>
        </p:txBody>
      </p:sp>
      <p:sp>
        <p:nvSpPr>
          <p:cNvPr id="6" name="Rounded Rectangle 5"/>
          <p:cNvSpPr/>
          <p:nvPr/>
        </p:nvSpPr>
        <p:spPr>
          <a:xfrm>
            <a:off x="1066800" y="2401888"/>
            <a:ext cx="7162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đứng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đầu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Lang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ai</a:t>
            </a:r>
            <a:r>
              <a:rPr lang="en-US" sz="2800" b="1" dirty="0">
                <a:solidFill>
                  <a:schemeClr val="tx1"/>
                </a:solidFill>
                <a:latin typeface="Times New Roman" panose="02020603050405020304" pitchFamily="18" charset="0"/>
                <a:cs typeface="Times New Roman" panose="02020603050405020304" pitchFamily="18" charset="0"/>
              </a:rPr>
              <a:t>?</a:t>
            </a:r>
          </a:p>
          <a:p>
            <a:pPr algn="ctr">
              <a:defRPr/>
            </a:pPr>
            <a:endParaRPr lang="vi-VN" sz="2800" dirty="0">
              <a:solidFill>
                <a:schemeClr val="tx1"/>
              </a:solidFill>
            </a:endParaRPr>
          </a:p>
        </p:txBody>
      </p:sp>
      <p:sp>
        <p:nvSpPr>
          <p:cNvPr id="8" name="Flowchart: Process 7"/>
          <p:cNvSpPr/>
          <p:nvPr/>
        </p:nvSpPr>
        <p:spPr>
          <a:xfrm>
            <a:off x="568325" y="3716338"/>
            <a:ext cx="8159750" cy="6858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r>
              <a:rPr lang="en-US" altLang="vi-VN" sz="2800" b="1" dirty="0" err="1">
                <a:solidFill>
                  <a:schemeClr val="tx1"/>
                </a:solidFill>
                <a:latin typeface="Times New Roman" pitchFamily="18" charset="0"/>
                <a:cs typeface="Times New Roman" pitchFamily="18" charset="0"/>
              </a:rPr>
              <a:t>Đứng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đầu</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nhà</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nước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có</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vua</a:t>
            </a:r>
            <a:r>
              <a:rPr lang="en-US" altLang="vi-VN" sz="2800" b="1" dirty="0">
                <a:solidFill>
                  <a:srgbClr val="FF0000"/>
                </a:solidFill>
                <a:latin typeface="Times New Roman" pitchFamily="18" charset="0"/>
                <a:cs typeface="Times New Roman" pitchFamily="18" charset="0"/>
              </a:rPr>
              <a:t>,</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gọi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Hùng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Vương</a:t>
            </a:r>
            <a:r>
              <a:rPr lang="en-US" altLang="vi-VN" sz="2800" b="1" dirty="0">
                <a:solidFill>
                  <a:schemeClr val="tx1"/>
                </a:solidFill>
                <a:latin typeface="Times New Roman" pitchFamily="18" charset="0"/>
                <a:cs typeface="Times New Roman" pitchFamily="18" charset="0"/>
              </a:rPr>
              <a:t>. </a:t>
            </a:r>
          </a:p>
          <a:p>
            <a:pPr>
              <a:defRPr/>
            </a:pPr>
            <a:endParaRPr lang="vi-VN" dirty="0"/>
          </a:p>
        </p:txBody>
      </p:sp>
      <p:sp>
        <p:nvSpPr>
          <p:cNvPr id="9" name="Rounded Rectangle 8"/>
          <p:cNvSpPr/>
          <p:nvPr/>
        </p:nvSpPr>
        <p:spPr>
          <a:xfrm>
            <a:off x="1066800" y="2401888"/>
            <a:ext cx="7162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sz="2800" b="1" dirty="0" err="1">
                <a:solidFill>
                  <a:schemeClr val="tx1"/>
                </a:solidFill>
                <a:latin typeface="Times New Roman" panose="02020603050405020304" pitchFamily="18" charset="0"/>
                <a:cs typeface="Times New Roman" panose="02020603050405020304" pitchFamily="18" charset="0"/>
              </a:rPr>
              <a:t>Tầng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sau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nhiệm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vụ</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a:p>
            <a:pPr algn="ctr">
              <a:defRPr/>
            </a:pPr>
            <a:endParaRPr lang="vi-VN" sz="2800" dirty="0">
              <a:solidFill>
                <a:schemeClr val="tx1"/>
              </a:solidFill>
            </a:endParaRPr>
          </a:p>
        </p:txBody>
      </p:sp>
      <p:sp>
        <p:nvSpPr>
          <p:cNvPr id="10" name="Flowchart: Process 9"/>
          <p:cNvSpPr/>
          <p:nvPr/>
        </p:nvSpPr>
        <p:spPr>
          <a:xfrm>
            <a:off x="609600" y="3695700"/>
            <a:ext cx="8161338" cy="110648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altLang="vi-VN" sz="2800" b="1" dirty="0">
                <a:solidFill>
                  <a:schemeClr val="tx1"/>
                </a:solidFill>
                <a:latin typeface="Times New Roman" pitchFamily="18" charset="0"/>
                <a:cs typeface="Times New Roman" pitchFamily="18" charset="0"/>
              </a:rPr>
              <a:t>Sau </a:t>
            </a:r>
            <a:r>
              <a:rPr lang="en-US" altLang="vi-VN" sz="2800" b="1" dirty="0" err="1">
                <a:solidFill>
                  <a:schemeClr val="tx1"/>
                </a:solidFill>
                <a:latin typeface="Times New Roman" pitchFamily="18" charset="0"/>
                <a:cs typeface="Times New Roman" pitchFamily="18" charset="0"/>
              </a:rPr>
              <a:t>vua</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hầu</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tướng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giúp</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vua</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Hùng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cai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quản</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đất</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nước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có</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các</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hầu</a:t>
            </a:r>
            <a:r>
              <a:rPr lang="en-US" altLang="vi-VN" sz="2800" b="1" dirty="0">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tướng</a:t>
            </a:r>
            <a:r>
              <a:rPr lang="en-US" altLang="vi-VN" sz="2800" b="1" dirty="0">
                <a:latin typeface="Times New Roman" pitchFamily="18" charset="0"/>
                <a:cs typeface="Times New Roman" pitchFamily="18" charset="0"/>
              </a:rPr>
              <a:t>. </a:t>
            </a:r>
          </a:p>
          <a:p>
            <a:pPr>
              <a:defRPr/>
            </a:pPr>
            <a:endParaRPr lang="vi-VN" dirty="0"/>
          </a:p>
        </p:txBody>
      </p:sp>
      <p:sp>
        <p:nvSpPr>
          <p:cNvPr id="11" name="Rounded Rectangle 10"/>
          <p:cNvSpPr/>
          <p:nvPr/>
        </p:nvSpPr>
        <p:spPr>
          <a:xfrm>
            <a:off x="381000" y="2401888"/>
            <a:ext cx="8389938" cy="798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thường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hội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Lang </a:t>
            </a:r>
            <a:r>
              <a:rPr lang="en-US" sz="2800" b="1" dirty="0" err="1">
                <a:solidFill>
                  <a:schemeClr val="tx1"/>
                </a:solidFill>
                <a:latin typeface="Times New Roman" panose="02020603050405020304" pitchFamily="18" charset="0"/>
                <a:cs typeface="Times New Roman" panose="02020603050405020304" pitchFamily="18" charset="0"/>
              </a:rPr>
              <a:t>gọi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endParaRPr>
          </a:p>
        </p:txBody>
      </p:sp>
      <p:sp>
        <p:nvSpPr>
          <p:cNvPr id="12" name="Flowchart: Process 11"/>
          <p:cNvSpPr/>
          <p:nvPr/>
        </p:nvSpPr>
        <p:spPr>
          <a:xfrm>
            <a:off x="609600" y="3695700"/>
            <a:ext cx="8161338" cy="9525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altLang="vi-VN" sz="2800" b="1" dirty="0" err="1">
                <a:solidFill>
                  <a:schemeClr val="tx1"/>
                </a:solidFill>
                <a:latin typeface="Times New Roman" pitchFamily="18" charset="0"/>
                <a:cs typeface="Times New Roman" pitchFamily="18" charset="0"/>
              </a:rPr>
              <a:t>Dân</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thường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thì</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được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gọi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dân</a:t>
            </a:r>
            <a:r>
              <a:rPr lang="en-US" altLang="vi-VN" sz="2800" b="1" dirty="0">
                <a:solidFill>
                  <a:schemeClr val="tx1"/>
                </a:solidFill>
                <a:latin typeface="Times New Roman" pitchFamily="18" charset="0"/>
                <a:cs typeface="Times New Roman" pitchFamily="18" charset="0"/>
              </a:rPr>
              <a:t>. </a:t>
            </a:r>
            <a:endParaRPr lang="vi-VN" dirty="0"/>
          </a:p>
        </p:txBody>
      </p:sp>
      <p:sp>
        <p:nvSpPr>
          <p:cNvPr id="13" name="Rounded Rectangle 12"/>
          <p:cNvSpPr/>
          <p:nvPr/>
        </p:nvSpPr>
        <p:spPr>
          <a:xfrm>
            <a:off x="360363" y="2389188"/>
            <a:ext cx="8370887"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sz="2800" b="1" dirty="0" err="1">
                <a:solidFill>
                  <a:schemeClr val="tx1"/>
                </a:solidFill>
                <a:latin typeface="Times New Roman" panose="02020603050405020304" pitchFamily="18" charset="0"/>
                <a:cs typeface="Times New Roman" panose="02020603050405020304" pitchFamily="18" charset="0"/>
              </a:rPr>
              <a:t>Tầng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thấp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hội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Lang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endParaRPr>
          </a:p>
        </p:txBody>
      </p:sp>
      <p:sp>
        <p:nvSpPr>
          <p:cNvPr id="14" name="Flowchart: Process 13"/>
          <p:cNvSpPr/>
          <p:nvPr/>
        </p:nvSpPr>
        <p:spPr>
          <a:xfrm>
            <a:off x="628650" y="3695700"/>
            <a:ext cx="8161338" cy="110648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altLang="vi-VN" sz="2800" b="1" dirty="0" err="1">
                <a:solidFill>
                  <a:schemeClr val="tx1"/>
                </a:solidFill>
                <a:latin typeface="Times New Roman" pitchFamily="18" charset="0"/>
                <a:cs typeface="Times New Roman" pitchFamily="18" charset="0"/>
              </a:rPr>
              <a:t>Tầng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lớp</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thấp</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kém</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nhất</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nô</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tì</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Họ</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làm</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nô</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tì</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hầu</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hạ</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các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gia</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đình</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người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giàu</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phong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kiến</a:t>
            </a:r>
            <a:r>
              <a:rPr lang="en-US" altLang="vi-VN" sz="2800" b="1" dirty="0">
                <a:solidFill>
                  <a:schemeClr val="tx1"/>
                </a:solidFill>
                <a:latin typeface="Times New Roman" pitchFamily="18" charset="0"/>
                <a:cs typeface="Times New Roman" pitchFamily="18" charset="0"/>
              </a:rPr>
              <a:t>.</a:t>
            </a:r>
          </a:p>
          <a:p>
            <a:pPr>
              <a:defRPr/>
            </a:pP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grpId="1" nodeType="click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0" y="1752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2. Các tầng lớp trong xã hội Văn Lang</a:t>
            </a:r>
            <a:endParaRPr lang="en-US" altLang="vi-VN" sz="2800">
              <a:latin typeface="Times New Roman" pitchFamily="18" charset="0"/>
              <a:cs typeface="Times New Roman" pitchFamily="18" charset="0"/>
            </a:endParaRPr>
          </a:p>
        </p:txBody>
      </p:sp>
      <p:sp>
        <p:nvSpPr>
          <p:cNvPr id="39946" name="Text Box 10"/>
          <p:cNvSpPr txBox="1">
            <a:spLocks noChangeArrowheads="1"/>
          </p:cNvSpPr>
          <p:nvPr/>
        </p:nvSpPr>
        <p:spPr bwMode="auto">
          <a:xfrm>
            <a:off x="0" y="2286000"/>
            <a:ext cx="9144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latin typeface="Times New Roman" pitchFamily="18" charset="0"/>
                <a:cs typeface="Times New Roman" pitchFamily="18" charset="0"/>
              </a:rPr>
              <a:t>-  Đứng đầu nhà nước có </a:t>
            </a:r>
            <a:r>
              <a:rPr lang="en-US" altLang="vi-VN" sz="2800" b="1">
                <a:solidFill>
                  <a:srgbClr val="FF0000"/>
                </a:solidFill>
                <a:latin typeface="Times New Roman" pitchFamily="18" charset="0"/>
                <a:cs typeface="Times New Roman" pitchFamily="18" charset="0"/>
              </a:rPr>
              <a:t>vua</a:t>
            </a:r>
            <a:r>
              <a:rPr lang="en-US" altLang="vi-VN" sz="2800" b="1">
                <a:latin typeface="Times New Roman" pitchFamily="18" charset="0"/>
                <a:cs typeface="Times New Roman" pitchFamily="18" charset="0"/>
              </a:rPr>
              <a:t>, gọi là Hùng Vương. </a:t>
            </a:r>
          </a:p>
          <a:p>
            <a:pPr eaLnBrk="1" hangingPunct="1">
              <a:spcBef>
                <a:spcPct val="0"/>
              </a:spcBef>
              <a:buFontTx/>
              <a:buNone/>
            </a:pPr>
            <a:r>
              <a:rPr lang="en-US" altLang="vi-VN" sz="2800" b="1">
                <a:latin typeface="Times New Roman" pitchFamily="18" charset="0"/>
                <a:cs typeface="Times New Roman" pitchFamily="18" charset="0"/>
              </a:rPr>
              <a:t>-  Giúp vua Hùng cai quản đất nước có các </a:t>
            </a:r>
            <a:r>
              <a:rPr lang="en-US" altLang="vi-VN" sz="2800" b="1">
                <a:solidFill>
                  <a:srgbClr val="FF0000"/>
                </a:solidFill>
                <a:latin typeface="Times New Roman" pitchFamily="18" charset="0"/>
                <a:cs typeface="Times New Roman" pitchFamily="18" charset="0"/>
              </a:rPr>
              <a:t>lạc hầu</a:t>
            </a:r>
            <a:r>
              <a:rPr lang="en-US" altLang="vi-VN" sz="2800" b="1">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lạc tướng</a:t>
            </a:r>
            <a:r>
              <a:rPr lang="en-US" altLang="vi-VN" sz="2800" b="1">
                <a:latin typeface="Times New Roman" pitchFamily="18" charset="0"/>
                <a:cs typeface="Times New Roman" pitchFamily="18" charset="0"/>
              </a:rPr>
              <a:t>. </a:t>
            </a:r>
          </a:p>
          <a:p>
            <a:pPr eaLnBrk="1" hangingPunct="1">
              <a:spcBef>
                <a:spcPct val="0"/>
              </a:spcBef>
              <a:buFontTx/>
              <a:buNone/>
            </a:pPr>
            <a:r>
              <a:rPr lang="en-US" altLang="vi-VN" sz="2800" b="1">
                <a:latin typeface="Times New Roman" pitchFamily="18" charset="0"/>
                <a:cs typeface="Times New Roman" pitchFamily="18" charset="0"/>
              </a:rPr>
              <a:t>- </a:t>
            </a:r>
            <a:r>
              <a:rPr lang="en-US" altLang="vi-VN" sz="2800" b="1">
                <a:solidFill>
                  <a:srgbClr val="FF3300"/>
                </a:solidFill>
                <a:latin typeface="Times New Roman" pitchFamily="18" charset="0"/>
                <a:cs typeface="Times New Roman" pitchFamily="18" charset="0"/>
              </a:rPr>
              <a:t>Vua, lạc hầu, lạc tướng</a:t>
            </a:r>
            <a:r>
              <a:rPr lang="en-US" altLang="vi-VN" sz="2800" b="1">
                <a:latin typeface="Times New Roman" pitchFamily="18" charset="0"/>
                <a:cs typeface="Times New Roman" pitchFamily="18" charset="0"/>
              </a:rPr>
              <a:t> thuộc tầng lớp giàu có trong xã hội.</a:t>
            </a:r>
          </a:p>
          <a:p>
            <a:pPr eaLnBrk="1" hangingPunct="1">
              <a:spcBef>
                <a:spcPct val="0"/>
              </a:spcBef>
              <a:buFontTx/>
              <a:buNone/>
            </a:pPr>
            <a:r>
              <a:rPr lang="en-US" altLang="vi-VN" sz="2800" b="1">
                <a:latin typeface="Times New Roman" pitchFamily="18" charset="0"/>
                <a:cs typeface="Times New Roman" pitchFamily="18" charset="0"/>
              </a:rPr>
              <a:t>-  Dân thường thì được gọi là </a:t>
            </a:r>
            <a:r>
              <a:rPr lang="en-US" altLang="vi-VN" sz="2800" b="1">
                <a:solidFill>
                  <a:srgbClr val="FF0000"/>
                </a:solidFill>
                <a:latin typeface="Times New Roman" pitchFamily="18" charset="0"/>
                <a:cs typeface="Times New Roman" pitchFamily="18" charset="0"/>
              </a:rPr>
              <a:t>lạc dân</a:t>
            </a:r>
            <a:r>
              <a:rPr lang="en-US" altLang="vi-VN" sz="2800" b="1">
                <a:latin typeface="Times New Roman" pitchFamily="18" charset="0"/>
                <a:cs typeface="Times New Roman" pitchFamily="18" charset="0"/>
              </a:rPr>
              <a:t>. </a:t>
            </a:r>
          </a:p>
          <a:p>
            <a:pPr eaLnBrk="1" hangingPunct="1">
              <a:spcBef>
                <a:spcPct val="0"/>
              </a:spcBef>
              <a:buFontTx/>
              <a:buNone/>
            </a:pPr>
            <a:r>
              <a:rPr lang="en-US" altLang="vi-VN" sz="2800" b="1">
                <a:latin typeface="Times New Roman" pitchFamily="18" charset="0"/>
                <a:cs typeface="Times New Roman" pitchFamily="18" charset="0"/>
              </a:rPr>
              <a:t>- Tầng lớp thấp kém, nghèo hèn nhất là </a:t>
            </a:r>
            <a:r>
              <a:rPr lang="en-US" altLang="vi-VN" sz="2800" b="1">
                <a:solidFill>
                  <a:srgbClr val="FF0000"/>
                </a:solidFill>
                <a:latin typeface="Times New Roman" pitchFamily="18" charset="0"/>
                <a:cs typeface="Times New Roman" pitchFamily="18" charset="0"/>
              </a:rPr>
              <a:t>nô tì</a:t>
            </a:r>
            <a:r>
              <a:rPr lang="en-US" altLang="vi-VN" sz="2800" b="1">
                <a:latin typeface="Times New Roman" pitchFamily="18" charset="0"/>
                <a:cs typeface="Times New Roman" pitchFamily="18" charset="0"/>
              </a:rPr>
              <a:t>.</a:t>
            </a:r>
            <a:endParaRPr lang="en-US" altLang="vi-VN" sz="2800">
              <a:latin typeface="Times New Roman" pitchFamily="18" charset="0"/>
              <a:cs typeface="Times New Roman" pitchFamily="18" charset="0"/>
            </a:endParaRPr>
          </a:p>
        </p:txBody>
      </p:sp>
      <p:sp>
        <p:nvSpPr>
          <p:cNvPr id="39950" name="Text Box 14"/>
          <p:cNvSpPr txBox="1">
            <a:spLocks noChangeArrowheads="1"/>
          </p:cNvSpPr>
          <p:nvPr/>
        </p:nvSpPr>
        <p:spPr bwMode="auto">
          <a:xfrm>
            <a:off x="7938" y="5391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latin typeface="Times New Roman" pitchFamily="18" charset="0"/>
                <a:cs typeface="Times New Roman" pitchFamily="18" charset="0"/>
              </a:rPr>
              <a:t>* Nước Văn Lang tồn tại qua mười tám đời vua Hùng.</a:t>
            </a:r>
            <a:endParaRPr lang="en-US" altLang="vi-VN" sz="2800">
              <a:latin typeface="Times New Roman" pitchFamily="18" charset="0"/>
              <a:cs typeface="Times New Roman" pitchFamily="18" charset="0"/>
            </a:endParaRPr>
          </a:p>
        </p:txBody>
      </p:sp>
      <p:sp>
        <p:nvSpPr>
          <p:cNvPr id="9221" name="TextBox 8"/>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6"/>
                                        </p:tgtEl>
                                        <p:attrNameLst>
                                          <p:attrName>style.visibility</p:attrName>
                                        </p:attrNameLst>
                                      </p:cBhvr>
                                      <p:to>
                                        <p:strVal val="visible"/>
                                      </p:to>
                                    </p:set>
                                    <p:anim calcmode="discrete" valueType="clr">
                                      <p:cBhvr override="childStyle">
                                        <p:cTn id="7"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6"/>
                                        </p:tgtEl>
                                        <p:attrNameLst>
                                          <p:attrName>fillcolor</p:attrName>
                                        </p:attrNameLst>
                                      </p:cBhvr>
                                      <p:tavLst>
                                        <p:tav tm="0">
                                          <p:val>
                                            <p:clrVal>
                                              <a:schemeClr val="accent2"/>
                                            </p:clrVal>
                                          </p:val>
                                        </p:tav>
                                        <p:tav tm="50000">
                                          <p:val>
                                            <p:clrVal>
                                              <a:schemeClr val="hlink"/>
                                            </p:clrVal>
                                          </p:val>
                                        </p:tav>
                                      </p:tavLst>
                                    </p:anim>
                                    <p:set>
                                      <p:cBhvr>
                                        <p:cTn id="9" dur="80"/>
                                        <p:tgtEl>
                                          <p:spTgt spid="399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50"/>
                                        </p:tgtEl>
                                        <p:attrNameLst>
                                          <p:attrName>style.visibility</p:attrName>
                                        </p:attrNameLst>
                                      </p:cBhvr>
                                      <p:to>
                                        <p:strVal val="visible"/>
                                      </p:to>
                                    </p:set>
                                    <p:anim calcmode="discrete" valueType="clr">
                                      <p:cBhvr override="childStyle">
                                        <p:cTn id="14" dur="80"/>
                                        <p:tgtEl>
                                          <p:spTgt spid="3995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50"/>
                                        </p:tgtEl>
                                        <p:attrNameLst>
                                          <p:attrName>fillcolor</p:attrName>
                                        </p:attrNameLst>
                                      </p:cBhvr>
                                      <p:tavLst>
                                        <p:tav tm="0">
                                          <p:val>
                                            <p:clrVal>
                                              <a:schemeClr val="accent2"/>
                                            </p:clrVal>
                                          </p:val>
                                        </p:tav>
                                        <p:tav tm="50000">
                                          <p:val>
                                            <p:clrVal>
                                              <a:schemeClr val="hlink"/>
                                            </p:clrVal>
                                          </p:val>
                                        </p:tav>
                                      </p:tavLst>
                                    </p:anim>
                                    <p:set>
                                      <p:cBhvr>
                                        <p:cTn id="16" dur="80"/>
                                        <p:tgtEl>
                                          <p:spTgt spid="399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p:bldP spid="3995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204" y="1566297"/>
            <a:ext cx="8763000" cy="106680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just">
              <a:defRPr/>
            </a:pPr>
            <a:r>
              <a:rPr lang="en-US" sz="3200" b="1" dirty="0" err="1">
                <a:solidFill>
                  <a:schemeClr val="tx1"/>
                </a:solidFill>
                <a:latin typeface="Times New Roman" pitchFamily="18" charset="0"/>
                <a:cs typeface="Times New Roman" pitchFamily="18" charset="0"/>
              </a:rPr>
              <a:t>Xã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hội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Văn</a:t>
            </a:r>
            <a:r>
              <a:rPr lang="en-US" sz="3200" b="1" dirty="0">
                <a:solidFill>
                  <a:schemeClr val="tx1"/>
                </a:solidFill>
                <a:latin typeface="Times New Roman" pitchFamily="18" charset="0"/>
                <a:cs typeface="Times New Roman" pitchFamily="18" charset="0"/>
              </a:rPr>
              <a:t> Lang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tầng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lớp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Em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hãy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tầng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lớp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a:t>
            </a:r>
            <a:r>
              <a:rPr lang="en-US" sz="3200" b="1" dirty="0">
                <a:solidFill>
                  <a:schemeClr val="tx1"/>
                </a:solidFill>
                <a:latin typeface="Times New Roman" pitchFamily="18" charset="0"/>
                <a:cs typeface="Times New Roman" pitchFamily="18" charset="0"/>
              </a:rPr>
              <a:t>. </a:t>
            </a:r>
          </a:p>
        </p:txBody>
      </p:sp>
      <p:sp>
        <p:nvSpPr>
          <p:cNvPr id="4" name="Rectangle 3"/>
          <p:cNvSpPr/>
          <p:nvPr/>
        </p:nvSpPr>
        <p:spPr>
          <a:xfrm>
            <a:off x="3079750" y="2806700"/>
            <a:ext cx="2667000"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solidFill>
                  <a:schemeClr val="tx1"/>
                </a:solidFill>
                <a:latin typeface="Times New Roman" pitchFamily="18" charset="0"/>
                <a:cs typeface="Times New Roman" pitchFamily="18" charset="0"/>
              </a:rPr>
              <a:t>Vua    </a:t>
            </a:r>
          </a:p>
        </p:txBody>
      </p:sp>
      <p:sp>
        <p:nvSpPr>
          <p:cNvPr id="5" name="Rectangle 4"/>
          <p:cNvSpPr/>
          <p:nvPr/>
        </p:nvSpPr>
        <p:spPr>
          <a:xfrm>
            <a:off x="1790700" y="3941763"/>
            <a:ext cx="5638800"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hầu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tướng</a:t>
            </a:r>
            <a:r>
              <a:rPr lang="en-US" sz="4000" b="1" dirty="0">
                <a:solidFill>
                  <a:schemeClr val="tx1"/>
                </a:solidFill>
                <a:latin typeface="Times New Roman" pitchFamily="18" charset="0"/>
                <a:cs typeface="Times New Roman" pitchFamily="18" charset="0"/>
              </a:rPr>
              <a:t> </a:t>
            </a:r>
          </a:p>
        </p:txBody>
      </p:sp>
      <p:sp>
        <p:nvSpPr>
          <p:cNvPr id="6" name="Rectangle 5"/>
          <p:cNvSpPr/>
          <p:nvPr/>
        </p:nvSpPr>
        <p:spPr>
          <a:xfrm>
            <a:off x="2919413" y="5089525"/>
            <a:ext cx="2943225"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dân</a:t>
            </a:r>
            <a:r>
              <a:rPr lang="en-US" sz="4000" b="1" dirty="0">
                <a:solidFill>
                  <a:schemeClr val="tx1"/>
                </a:solidFill>
                <a:latin typeface="Times New Roman" pitchFamily="18" charset="0"/>
                <a:cs typeface="Times New Roman" pitchFamily="18" charset="0"/>
              </a:rPr>
              <a:t> </a:t>
            </a:r>
          </a:p>
        </p:txBody>
      </p:sp>
      <p:sp>
        <p:nvSpPr>
          <p:cNvPr id="7" name="Rectangle 6"/>
          <p:cNvSpPr/>
          <p:nvPr/>
        </p:nvSpPr>
        <p:spPr>
          <a:xfrm>
            <a:off x="3562350" y="6219825"/>
            <a:ext cx="1698625"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Nô</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tì</a:t>
            </a:r>
            <a:r>
              <a:rPr lang="en-US" sz="4000" b="1" dirty="0">
                <a:solidFill>
                  <a:schemeClr val="tx1"/>
                </a:solidFill>
                <a:latin typeface="Times New Roman" pitchFamily="18" charset="0"/>
                <a:cs typeface="Times New Roman" pitchFamily="18" charset="0"/>
              </a:rPr>
              <a:t> </a:t>
            </a:r>
          </a:p>
        </p:txBody>
      </p:sp>
      <p:cxnSp>
        <p:nvCxnSpPr>
          <p:cNvPr id="13" name="Straight Arrow Connector 12"/>
          <p:cNvCxnSpPr/>
          <p:nvPr/>
        </p:nvCxnSpPr>
        <p:spPr>
          <a:xfrm>
            <a:off x="4376738" y="3449638"/>
            <a:ext cx="1587" cy="492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11663" y="4610100"/>
            <a:ext cx="1587" cy="492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89438" y="5727700"/>
            <a:ext cx="1587" cy="492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2" name="TextBox 18"/>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set>
                                      <p:cBhvr>
                                        <p:cTn id="12" dur="228" fill="hold">
                                          <p:stCondLst>
                                            <p:cond delay="0"/>
                                          </p:stCondLst>
                                        </p:cTn>
                                        <p:tgtEl>
                                          <p:spTgt spid="4"/>
                                        </p:tgtEl>
                                        <p:attrNameLst>
                                          <p:attrName>style.rotation</p:attrName>
                                        </p:attrNameLst>
                                      </p:cBhvr>
                                      <p:to>
                                        <p:strVal val="-45.0"/>
                                      </p:to>
                                    </p:set>
                                    <p:anim calcmode="lin" valueType="num">
                                      <p:cBhvr>
                                        <p:cTn id="13"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set>
                                      <p:cBhvr>
                                        <p:cTn id="26" dur="228" fill="hold">
                                          <p:stCondLst>
                                            <p:cond delay="0"/>
                                          </p:stCondLst>
                                        </p:cTn>
                                        <p:tgtEl>
                                          <p:spTgt spid="5"/>
                                        </p:tgtEl>
                                        <p:attrNameLst>
                                          <p:attrName>style.rotation</p:attrName>
                                        </p:attrNameLst>
                                      </p:cBhvr>
                                      <p:to>
                                        <p:strVal val="-45.0"/>
                                      </p:to>
                                    </p:set>
                                    <p:anim calcmode="lin" valueType="num">
                                      <p:cBhvr>
                                        <p:cTn id="27"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8"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6"/>
                                        </p:tgtEl>
                                        <p:attrNameLst>
                                          <p:attrName>style.visibility</p:attrName>
                                        </p:attrNameLst>
                                      </p:cBhvr>
                                      <p:to>
                                        <p:strVal val="visible"/>
                                      </p:to>
                                    </p:set>
                                    <p:set>
                                      <p:cBhvr>
                                        <p:cTn id="40" dur="228" fill="hold">
                                          <p:stCondLst>
                                            <p:cond delay="0"/>
                                          </p:stCondLst>
                                        </p:cTn>
                                        <p:tgtEl>
                                          <p:spTgt spid="6"/>
                                        </p:tgtEl>
                                        <p:attrNameLst>
                                          <p:attrName>style.rotation</p:attrName>
                                        </p:attrNameLst>
                                      </p:cBhvr>
                                      <p:to>
                                        <p:strVal val="-45.0"/>
                                      </p:to>
                                    </p:set>
                                    <p:anim calcmode="lin" valueType="num">
                                      <p:cBhvr>
                                        <p:cTn id="41"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2"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3"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4"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8" presetClass="entr" presetSubtype="0" accel="50000" fill="hold" grpId="0" nodeType="clickEffect">
                                  <p:stCondLst>
                                    <p:cond delay="0"/>
                                  </p:stCondLst>
                                  <p:iterate type="lt">
                                    <p:tmPct val="50000"/>
                                  </p:iterate>
                                  <p:childTnLst>
                                    <p:set>
                                      <p:cBhvr>
                                        <p:cTn id="53" dur="1" fill="hold">
                                          <p:stCondLst>
                                            <p:cond delay="0"/>
                                          </p:stCondLst>
                                        </p:cTn>
                                        <p:tgtEl>
                                          <p:spTgt spid="7"/>
                                        </p:tgtEl>
                                        <p:attrNameLst>
                                          <p:attrName>style.visibility</p:attrName>
                                        </p:attrNameLst>
                                      </p:cBhvr>
                                      <p:to>
                                        <p:strVal val="visible"/>
                                      </p:to>
                                    </p:set>
                                    <p:set>
                                      <p:cBhvr>
                                        <p:cTn id="54" dur="228" fill="hold">
                                          <p:stCondLst>
                                            <p:cond delay="0"/>
                                          </p:stCondLst>
                                        </p:cTn>
                                        <p:tgtEl>
                                          <p:spTgt spid="7"/>
                                        </p:tgtEl>
                                        <p:attrNameLst>
                                          <p:attrName>style.rotation</p:attrName>
                                        </p:attrNameLst>
                                      </p:cBhvr>
                                      <p:to>
                                        <p:strVal val="-45.0"/>
                                      </p:to>
                                    </p:set>
                                    <p:anim calcmode="lin" valueType="num">
                                      <p:cBhvr>
                                        <p:cTn id="55"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56"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7"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8"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a:off x="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0000FF"/>
                </a:solidFill>
                <a:latin typeface="Times New Roman" pitchFamily="18" charset="0"/>
                <a:cs typeface="Times New Roman" pitchFamily="18" charset="0"/>
              </a:rPr>
              <a:t>3. Đời sống, vật chất và tinh thần của người dân Văn Lang. </a:t>
            </a:r>
          </a:p>
        </p:txBody>
      </p:sp>
      <p:sp>
        <p:nvSpPr>
          <p:cNvPr id="38920" name="Text Box 8"/>
          <p:cNvSpPr txBox="1">
            <a:spLocks noChangeArrowheads="1"/>
          </p:cNvSpPr>
          <p:nvPr/>
        </p:nvSpPr>
        <p:spPr bwMode="auto">
          <a:xfrm>
            <a:off x="0" y="1905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Sản xuất: </a:t>
            </a:r>
          </a:p>
        </p:txBody>
      </p:sp>
      <p:sp>
        <p:nvSpPr>
          <p:cNvPr id="38921" name="Text Box 9"/>
          <p:cNvSpPr txBox="1">
            <a:spLocks noChangeArrowheads="1"/>
          </p:cNvSpPr>
          <p:nvPr/>
        </p:nvSpPr>
        <p:spPr bwMode="auto">
          <a:xfrm>
            <a:off x="0" y="228600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Trồng lúa, khoai, đỗ, cây ăn quả, rau, dưa hấu.</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Nuôi tằm, ươm tơ, dệt vải.</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Đúc đồng:  giáo, mác, mũi tên, rìu, lười cày.</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Làm gốm</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Đóng thuyền</a:t>
            </a:r>
          </a:p>
        </p:txBody>
      </p:sp>
      <p:sp>
        <p:nvSpPr>
          <p:cNvPr id="38922" name="Text Box 10"/>
          <p:cNvSpPr txBox="1">
            <a:spLocks noChangeArrowheads="1"/>
          </p:cNvSpPr>
          <p:nvPr/>
        </p:nvSpPr>
        <p:spPr bwMode="auto">
          <a:xfrm>
            <a:off x="0" y="4267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Ăn, uống: </a:t>
            </a:r>
          </a:p>
        </p:txBody>
      </p:sp>
      <p:sp>
        <p:nvSpPr>
          <p:cNvPr id="38923" name="Text Box 11"/>
          <p:cNvSpPr txBox="1">
            <a:spLocks noChangeArrowheads="1"/>
          </p:cNvSpPr>
          <p:nvPr/>
        </p:nvSpPr>
        <p:spPr bwMode="auto">
          <a:xfrm>
            <a:off x="0" y="4724400"/>
            <a:ext cx="426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Cơm, xôi.</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Bánh chưng, bánh giầy</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Uống rượu.</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Làm mắm</a:t>
            </a:r>
          </a:p>
        </p:txBody>
      </p:sp>
      <p:sp>
        <p:nvSpPr>
          <p:cNvPr id="38924" name="Text Box 12"/>
          <p:cNvSpPr txBox="1">
            <a:spLocks noChangeArrowheads="1"/>
          </p:cNvSpPr>
          <p:nvPr/>
        </p:nvSpPr>
        <p:spPr bwMode="auto">
          <a:xfrm>
            <a:off x="4267200" y="3505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Mặc và trang điểm:</a:t>
            </a:r>
          </a:p>
        </p:txBody>
      </p:sp>
      <p:sp>
        <p:nvSpPr>
          <p:cNvPr id="38925" name="Text Box 13"/>
          <p:cNvSpPr txBox="1">
            <a:spLocks noChangeArrowheads="1"/>
          </p:cNvSpPr>
          <p:nvPr/>
        </p:nvSpPr>
        <p:spPr bwMode="auto">
          <a:xfrm>
            <a:off x="3886200" y="3962400"/>
            <a:ext cx="5257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Nhuộm răng đen, ăn trầu, xăm mình.</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Búi tóc hoặc cạo trọc đầu.</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phụ nữ đeo hoa tai, vòng tay bằng đá, bằng đồng.</a:t>
            </a:r>
          </a:p>
        </p:txBody>
      </p:sp>
      <p:sp>
        <p:nvSpPr>
          <p:cNvPr id="38926" name="Text Box 14"/>
          <p:cNvSpPr txBox="1">
            <a:spLocks noChangeArrowheads="1"/>
          </p:cNvSpPr>
          <p:nvPr/>
        </p:nvSpPr>
        <p:spPr bwMode="auto">
          <a:xfrm>
            <a:off x="2209800" y="5791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Ở:</a:t>
            </a:r>
          </a:p>
        </p:txBody>
      </p:sp>
      <p:sp>
        <p:nvSpPr>
          <p:cNvPr id="38927" name="Text Box 15"/>
          <p:cNvSpPr txBox="1">
            <a:spLocks noChangeArrowheads="1"/>
          </p:cNvSpPr>
          <p:nvPr/>
        </p:nvSpPr>
        <p:spPr bwMode="auto">
          <a:xfrm>
            <a:off x="2971800" y="5791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400">
                <a:solidFill>
                  <a:srgbClr val="0000FF"/>
                </a:solidFill>
                <a:latin typeface="Times New Roman" pitchFamily="18" charset="0"/>
                <a:cs typeface="Times New Roman" pitchFamily="18" charset="0"/>
              </a:rPr>
              <a:t>- </a:t>
            </a:r>
            <a:r>
              <a:rPr lang="en-US" altLang="vi-VN" sz="2400" b="1">
                <a:solidFill>
                  <a:srgbClr val="0000FF"/>
                </a:solidFill>
                <a:latin typeface="Times New Roman" pitchFamily="18" charset="0"/>
                <a:cs typeface="Times New Roman" pitchFamily="18" charset="0"/>
              </a:rPr>
              <a:t>Ở nhà sàn - Sống quây quần thành làng, bản.</a:t>
            </a:r>
            <a:endParaRPr lang="en-US" altLang="vi-VN" sz="2400">
              <a:solidFill>
                <a:srgbClr val="0000FF"/>
              </a:solidFill>
              <a:latin typeface="Times New Roman" pitchFamily="18" charset="0"/>
              <a:cs typeface="Times New Roman" pitchFamily="18" charset="0"/>
            </a:endParaRPr>
          </a:p>
        </p:txBody>
      </p:sp>
      <p:sp>
        <p:nvSpPr>
          <p:cNvPr id="38928" name="Text Box 16"/>
          <p:cNvSpPr txBox="1">
            <a:spLocks noChangeArrowheads="1"/>
          </p:cNvSpPr>
          <p:nvPr/>
        </p:nvSpPr>
        <p:spPr bwMode="auto">
          <a:xfrm>
            <a:off x="0" y="640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Lễ hội:</a:t>
            </a:r>
          </a:p>
        </p:txBody>
      </p:sp>
      <p:sp>
        <p:nvSpPr>
          <p:cNvPr id="38929" name="Text Box 17"/>
          <p:cNvSpPr txBox="1">
            <a:spLocks noChangeArrowheads="1"/>
          </p:cNvSpPr>
          <p:nvPr/>
        </p:nvSpPr>
        <p:spPr bwMode="auto">
          <a:xfrm>
            <a:off x="1143000" y="6400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Vui chơi nhảy múa - Đua thuyền - Đấu vật.</a:t>
            </a:r>
          </a:p>
        </p:txBody>
      </p:sp>
      <p:sp>
        <p:nvSpPr>
          <p:cNvPr id="11277" name="TextBox 15"/>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9"/>
                                        </p:tgtEl>
                                        <p:attrNameLst>
                                          <p:attrName>style.visibility</p:attrName>
                                        </p:attrNameLst>
                                      </p:cBhvr>
                                      <p:to>
                                        <p:strVal val="visible"/>
                                      </p:to>
                                    </p:set>
                                    <p:anim calcmode="discrete" valueType="clr">
                                      <p:cBhvr override="childStyle">
                                        <p:cTn id="7"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9"/>
                                        </p:tgtEl>
                                        <p:attrNameLst>
                                          <p:attrName>fillcolor</p:attrName>
                                        </p:attrNameLst>
                                      </p:cBhvr>
                                      <p:tavLst>
                                        <p:tav tm="0">
                                          <p:val>
                                            <p:clrVal>
                                              <a:schemeClr val="accent2"/>
                                            </p:clrVal>
                                          </p:val>
                                        </p:tav>
                                        <p:tav tm="50000">
                                          <p:val>
                                            <p:clrVal>
                                              <a:schemeClr val="hlink"/>
                                            </p:clrVal>
                                          </p:val>
                                        </p:tav>
                                      </p:tavLst>
                                    </p:anim>
                                    <p:set>
                                      <p:cBhvr>
                                        <p:cTn id="9" dur="80"/>
                                        <p:tgtEl>
                                          <p:spTgt spid="389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20"/>
                                        </p:tgtEl>
                                        <p:attrNameLst>
                                          <p:attrName>style.visibility</p:attrName>
                                        </p:attrNameLst>
                                      </p:cBhvr>
                                      <p:to>
                                        <p:strVal val="visible"/>
                                      </p:to>
                                    </p:set>
                                    <p:anim calcmode="discrete" valueType="clr">
                                      <p:cBhvr override="childStyle">
                                        <p:cTn id="14" dur="80"/>
                                        <p:tgtEl>
                                          <p:spTgt spid="389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20"/>
                                        </p:tgtEl>
                                        <p:attrNameLst>
                                          <p:attrName>fillcolor</p:attrName>
                                        </p:attrNameLst>
                                      </p:cBhvr>
                                      <p:tavLst>
                                        <p:tav tm="0">
                                          <p:val>
                                            <p:clrVal>
                                              <a:schemeClr val="accent2"/>
                                            </p:clrVal>
                                          </p:val>
                                        </p:tav>
                                        <p:tav tm="50000">
                                          <p:val>
                                            <p:clrVal>
                                              <a:schemeClr val="hlink"/>
                                            </p:clrVal>
                                          </p:val>
                                        </p:tav>
                                      </p:tavLst>
                                    </p:anim>
                                    <p:set>
                                      <p:cBhvr>
                                        <p:cTn id="16" dur="80"/>
                                        <p:tgtEl>
                                          <p:spTgt spid="38920"/>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38922"/>
                                        </p:tgtEl>
                                        <p:attrNameLst>
                                          <p:attrName>style.visibility</p:attrName>
                                        </p:attrNameLst>
                                      </p:cBhvr>
                                      <p:to>
                                        <p:strVal val="visible"/>
                                      </p:to>
                                    </p:set>
                                    <p:anim calcmode="discrete" valueType="clr">
                                      <p:cBhvr override="childStyle">
                                        <p:cTn id="19"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8922"/>
                                        </p:tgtEl>
                                        <p:attrNameLst>
                                          <p:attrName>fillcolor</p:attrName>
                                        </p:attrNameLst>
                                      </p:cBhvr>
                                      <p:tavLst>
                                        <p:tav tm="0">
                                          <p:val>
                                            <p:clrVal>
                                              <a:schemeClr val="accent2"/>
                                            </p:clrVal>
                                          </p:val>
                                        </p:tav>
                                        <p:tav tm="50000">
                                          <p:val>
                                            <p:clrVal>
                                              <a:schemeClr val="hlink"/>
                                            </p:clrVal>
                                          </p:val>
                                        </p:tav>
                                      </p:tavLst>
                                    </p:anim>
                                    <p:set>
                                      <p:cBhvr>
                                        <p:cTn id="21" dur="80"/>
                                        <p:tgtEl>
                                          <p:spTgt spid="38922"/>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38924"/>
                                        </p:tgtEl>
                                        <p:attrNameLst>
                                          <p:attrName>style.visibility</p:attrName>
                                        </p:attrNameLst>
                                      </p:cBhvr>
                                      <p:to>
                                        <p:strVal val="visible"/>
                                      </p:to>
                                    </p:set>
                                    <p:anim calcmode="discrete" valueType="clr">
                                      <p:cBhvr override="childStyle">
                                        <p:cTn id="24" dur="80"/>
                                        <p:tgtEl>
                                          <p:spTgt spid="3892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8924"/>
                                        </p:tgtEl>
                                        <p:attrNameLst>
                                          <p:attrName>fillcolor</p:attrName>
                                        </p:attrNameLst>
                                      </p:cBhvr>
                                      <p:tavLst>
                                        <p:tav tm="0">
                                          <p:val>
                                            <p:clrVal>
                                              <a:schemeClr val="accent2"/>
                                            </p:clrVal>
                                          </p:val>
                                        </p:tav>
                                        <p:tav tm="50000">
                                          <p:val>
                                            <p:clrVal>
                                              <a:schemeClr val="hlink"/>
                                            </p:clrVal>
                                          </p:val>
                                        </p:tav>
                                      </p:tavLst>
                                    </p:anim>
                                    <p:set>
                                      <p:cBhvr>
                                        <p:cTn id="26" dur="80"/>
                                        <p:tgtEl>
                                          <p:spTgt spid="38924"/>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8926"/>
                                        </p:tgtEl>
                                        <p:attrNameLst>
                                          <p:attrName>style.visibility</p:attrName>
                                        </p:attrNameLst>
                                      </p:cBhvr>
                                      <p:to>
                                        <p:strVal val="visible"/>
                                      </p:to>
                                    </p:set>
                                    <p:anim calcmode="discrete" valueType="clr">
                                      <p:cBhvr override="childStyle">
                                        <p:cTn id="29" dur="80"/>
                                        <p:tgtEl>
                                          <p:spTgt spid="3892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8926"/>
                                        </p:tgtEl>
                                        <p:attrNameLst>
                                          <p:attrName>fillcolor</p:attrName>
                                        </p:attrNameLst>
                                      </p:cBhvr>
                                      <p:tavLst>
                                        <p:tav tm="0">
                                          <p:val>
                                            <p:clrVal>
                                              <a:schemeClr val="accent2"/>
                                            </p:clrVal>
                                          </p:val>
                                        </p:tav>
                                        <p:tav tm="50000">
                                          <p:val>
                                            <p:clrVal>
                                              <a:schemeClr val="hlink"/>
                                            </p:clrVal>
                                          </p:val>
                                        </p:tav>
                                      </p:tavLst>
                                    </p:anim>
                                    <p:set>
                                      <p:cBhvr>
                                        <p:cTn id="31" dur="80"/>
                                        <p:tgtEl>
                                          <p:spTgt spid="38926"/>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38928"/>
                                        </p:tgtEl>
                                        <p:attrNameLst>
                                          <p:attrName>style.visibility</p:attrName>
                                        </p:attrNameLst>
                                      </p:cBhvr>
                                      <p:to>
                                        <p:strVal val="visible"/>
                                      </p:to>
                                    </p:set>
                                    <p:anim calcmode="discrete" valueType="clr">
                                      <p:cBhvr override="childStyle">
                                        <p:cTn id="34" dur="80"/>
                                        <p:tgtEl>
                                          <p:spTgt spid="3892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8928"/>
                                        </p:tgtEl>
                                        <p:attrNameLst>
                                          <p:attrName>fillcolor</p:attrName>
                                        </p:attrNameLst>
                                      </p:cBhvr>
                                      <p:tavLst>
                                        <p:tav tm="0">
                                          <p:val>
                                            <p:clrVal>
                                              <a:schemeClr val="accent2"/>
                                            </p:clrVal>
                                          </p:val>
                                        </p:tav>
                                        <p:tav tm="50000">
                                          <p:val>
                                            <p:clrVal>
                                              <a:schemeClr val="hlink"/>
                                            </p:clrVal>
                                          </p:val>
                                        </p:tav>
                                      </p:tavLst>
                                    </p:anim>
                                    <p:set>
                                      <p:cBhvr>
                                        <p:cTn id="36" dur="80"/>
                                        <p:tgtEl>
                                          <p:spTgt spid="38928"/>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38921"/>
                                        </p:tgtEl>
                                        <p:attrNameLst>
                                          <p:attrName>style.visibility</p:attrName>
                                        </p:attrNameLst>
                                      </p:cBhvr>
                                      <p:to>
                                        <p:strVal val="visible"/>
                                      </p:to>
                                    </p:set>
                                    <p:anim calcmode="discrete" valueType="clr">
                                      <p:cBhvr override="childStyle">
                                        <p:cTn id="41" dur="80"/>
                                        <p:tgtEl>
                                          <p:spTgt spid="38921"/>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8921"/>
                                        </p:tgtEl>
                                        <p:attrNameLst>
                                          <p:attrName>fillcolor</p:attrName>
                                        </p:attrNameLst>
                                      </p:cBhvr>
                                      <p:tavLst>
                                        <p:tav tm="0">
                                          <p:val>
                                            <p:clrVal>
                                              <a:schemeClr val="accent2"/>
                                            </p:clrVal>
                                          </p:val>
                                        </p:tav>
                                        <p:tav tm="50000">
                                          <p:val>
                                            <p:clrVal>
                                              <a:schemeClr val="hlink"/>
                                            </p:clrVal>
                                          </p:val>
                                        </p:tav>
                                      </p:tavLst>
                                    </p:anim>
                                    <p:set>
                                      <p:cBhvr>
                                        <p:cTn id="43" dur="80"/>
                                        <p:tgtEl>
                                          <p:spTgt spid="38921"/>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8923"/>
                                        </p:tgtEl>
                                        <p:attrNameLst>
                                          <p:attrName>style.visibility</p:attrName>
                                        </p:attrNameLst>
                                      </p:cBhvr>
                                      <p:to>
                                        <p:strVal val="visible"/>
                                      </p:to>
                                    </p:set>
                                    <p:anim calcmode="discrete" valueType="clr">
                                      <p:cBhvr override="childStyle">
                                        <p:cTn id="48" dur="80"/>
                                        <p:tgtEl>
                                          <p:spTgt spid="3892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8923"/>
                                        </p:tgtEl>
                                        <p:attrNameLst>
                                          <p:attrName>fillcolor</p:attrName>
                                        </p:attrNameLst>
                                      </p:cBhvr>
                                      <p:tavLst>
                                        <p:tav tm="0">
                                          <p:val>
                                            <p:clrVal>
                                              <a:schemeClr val="accent2"/>
                                            </p:clrVal>
                                          </p:val>
                                        </p:tav>
                                        <p:tav tm="50000">
                                          <p:val>
                                            <p:clrVal>
                                              <a:schemeClr val="hlink"/>
                                            </p:clrVal>
                                          </p:val>
                                        </p:tav>
                                      </p:tavLst>
                                    </p:anim>
                                    <p:set>
                                      <p:cBhvr>
                                        <p:cTn id="50" dur="80"/>
                                        <p:tgtEl>
                                          <p:spTgt spid="38923"/>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38925"/>
                                        </p:tgtEl>
                                        <p:attrNameLst>
                                          <p:attrName>style.visibility</p:attrName>
                                        </p:attrNameLst>
                                      </p:cBhvr>
                                      <p:to>
                                        <p:strVal val="visible"/>
                                      </p:to>
                                    </p:set>
                                    <p:anim calcmode="discrete" valueType="clr">
                                      <p:cBhvr override="childStyle">
                                        <p:cTn id="55" dur="80"/>
                                        <p:tgtEl>
                                          <p:spTgt spid="38925"/>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8925"/>
                                        </p:tgtEl>
                                        <p:attrNameLst>
                                          <p:attrName>fillcolor</p:attrName>
                                        </p:attrNameLst>
                                      </p:cBhvr>
                                      <p:tavLst>
                                        <p:tav tm="0">
                                          <p:val>
                                            <p:clrVal>
                                              <a:schemeClr val="accent2"/>
                                            </p:clrVal>
                                          </p:val>
                                        </p:tav>
                                        <p:tav tm="50000">
                                          <p:val>
                                            <p:clrVal>
                                              <a:schemeClr val="hlink"/>
                                            </p:clrVal>
                                          </p:val>
                                        </p:tav>
                                      </p:tavLst>
                                    </p:anim>
                                    <p:set>
                                      <p:cBhvr>
                                        <p:cTn id="57" dur="80"/>
                                        <p:tgtEl>
                                          <p:spTgt spid="38925"/>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38927"/>
                                        </p:tgtEl>
                                        <p:attrNameLst>
                                          <p:attrName>style.visibility</p:attrName>
                                        </p:attrNameLst>
                                      </p:cBhvr>
                                      <p:to>
                                        <p:strVal val="visible"/>
                                      </p:to>
                                    </p:set>
                                    <p:anim calcmode="discrete" valueType="clr">
                                      <p:cBhvr override="childStyle">
                                        <p:cTn id="62" dur="80"/>
                                        <p:tgtEl>
                                          <p:spTgt spid="38927"/>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38927"/>
                                        </p:tgtEl>
                                        <p:attrNameLst>
                                          <p:attrName>fillcolor</p:attrName>
                                        </p:attrNameLst>
                                      </p:cBhvr>
                                      <p:tavLst>
                                        <p:tav tm="0">
                                          <p:val>
                                            <p:clrVal>
                                              <a:schemeClr val="accent2"/>
                                            </p:clrVal>
                                          </p:val>
                                        </p:tav>
                                        <p:tav tm="50000">
                                          <p:val>
                                            <p:clrVal>
                                              <a:schemeClr val="hlink"/>
                                            </p:clrVal>
                                          </p:val>
                                        </p:tav>
                                      </p:tavLst>
                                    </p:anim>
                                    <p:set>
                                      <p:cBhvr>
                                        <p:cTn id="64" dur="80"/>
                                        <p:tgtEl>
                                          <p:spTgt spid="38927"/>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38929"/>
                                        </p:tgtEl>
                                        <p:attrNameLst>
                                          <p:attrName>style.visibility</p:attrName>
                                        </p:attrNameLst>
                                      </p:cBhvr>
                                      <p:to>
                                        <p:strVal val="visible"/>
                                      </p:to>
                                    </p:set>
                                    <p:anim calcmode="discrete" valueType="clr">
                                      <p:cBhvr override="childStyle">
                                        <p:cTn id="69" dur="80"/>
                                        <p:tgtEl>
                                          <p:spTgt spid="38929"/>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8929"/>
                                        </p:tgtEl>
                                        <p:attrNameLst>
                                          <p:attrName>fillcolor</p:attrName>
                                        </p:attrNameLst>
                                      </p:cBhvr>
                                      <p:tavLst>
                                        <p:tav tm="0">
                                          <p:val>
                                            <p:clrVal>
                                              <a:schemeClr val="accent2"/>
                                            </p:clrVal>
                                          </p:val>
                                        </p:tav>
                                        <p:tav tm="50000">
                                          <p:val>
                                            <p:clrVal>
                                              <a:schemeClr val="hlink"/>
                                            </p:clrVal>
                                          </p:val>
                                        </p:tav>
                                      </p:tavLst>
                                    </p:anim>
                                    <p:set>
                                      <p:cBhvr>
                                        <p:cTn id="71" dur="80"/>
                                        <p:tgtEl>
                                          <p:spTgt spid="389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P spid="38921" grpId="0"/>
      <p:bldP spid="38922" grpId="0"/>
      <p:bldP spid="38923" grpId="0"/>
      <p:bldP spid="38924" grpId="0"/>
      <p:bldP spid="38925" grpId="0"/>
      <p:bldP spid="38926" grpId="0"/>
      <p:bldP spid="38927" grpId="0"/>
      <p:bldP spid="38928" grpId="0"/>
      <p:bldP spid="38929" grpId="0"/>
    </p:bld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1434</Words>
  <Application>Microsoft Office PowerPoint</Application>
  <PresentationFormat>On-screen Show (4:3)</PresentationFormat>
  <Paragraphs>262</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103</cp:revision>
  <dcterms:created xsi:type="dcterms:W3CDTF">2014-09-13T09:03:39Z</dcterms:created>
  <dcterms:modified xsi:type="dcterms:W3CDTF">2019-03-30T05:26:27Z</dcterms:modified>
</cp:coreProperties>
</file>