
<file path=[Content_Types].xml><?xml version="1.0" encoding="utf-8"?>
<Types xmlns="http://schemas.openxmlformats.org/package/2006/content-types">
  <Default Extension="mp3" ContentType="audio/unknown"/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9" r:id="rId4"/>
    <p:sldId id="261" r:id="rId5"/>
    <p:sldId id="262" r:id="rId6"/>
    <p:sldId id="28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2" r:id="rId15"/>
    <p:sldId id="281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3C6-B61E-4CE5-A0EA-42231336BCF8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AA52-29E1-4D3A-AD4B-C1EC9C79F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521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3C6-B61E-4CE5-A0EA-42231336BCF8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AA52-29E1-4D3A-AD4B-C1EC9C79F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532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3C6-B61E-4CE5-A0EA-42231336BCF8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AA52-29E1-4D3A-AD4B-C1EC9C79F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58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3C6-B61E-4CE5-A0EA-42231336BCF8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AA52-29E1-4D3A-AD4B-C1EC9C79F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65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3C6-B61E-4CE5-A0EA-42231336BCF8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AA52-29E1-4D3A-AD4B-C1EC9C79F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37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3C6-B61E-4CE5-A0EA-42231336BCF8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AA52-29E1-4D3A-AD4B-C1EC9C79F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23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3C6-B61E-4CE5-A0EA-42231336BCF8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AA52-29E1-4D3A-AD4B-C1EC9C79F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12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3C6-B61E-4CE5-A0EA-42231336BCF8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AA52-29E1-4D3A-AD4B-C1EC9C79F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146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3C6-B61E-4CE5-A0EA-42231336BCF8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AA52-29E1-4D3A-AD4B-C1EC9C79F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685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3C6-B61E-4CE5-A0EA-42231336BCF8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AA52-29E1-4D3A-AD4B-C1EC9C79F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444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03C6-B61E-4CE5-A0EA-42231336BCF8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AA52-29E1-4D3A-AD4B-C1EC9C79F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27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03C6-B61E-4CE5-A0EA-42231336BCF8}" type="datetimeFigureOut">
              <a:rPr lang="vi-VN" smtClean="0"/>
              <a:t>30/10/2018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1AA52-29E1-4D3A-AD4B-C1EC9C79F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41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112" y="-27384"/>
            <a:ext cx="9176111" cy="6885384"/>
          </a:xfrm>
          <a:prstGeom prst="rect">
            <a:avLst/>
          </a:prstGeom>
          <a:solidFill>
            <a:srgbClr val="3366FF"/>
          </a:solidFill>
          <a:ln cap="flat">
            <a:solidFill>
              <a:srgbClr val="0000FF"/>
            </a:solidFill>
            <a:prstDash val="lgDash"/>
            <a:miter lim="800000"/>
            <a:headEnd/>
            <a:tailEnd/>
          </a:ln>
          <a:effectLst>
            <a:outerShdw dist="28398" dir="6993903" algn="ctr" rotWithShape="0">
              <a:srgbClr val="FF6699"/>
            </a:outerShdw>
          </a:effec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895600" y="1905000"/>
            <a:ext cx="4916760" cy="3200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Welcome to English </a:t>
            </a:r>
            <a:r>
              <a:rPr lang="vi-VN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Class 5/5  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14642" y="4413060"/>
            <a:ext cx="49845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   Teacher </a:t>
            </a:r>
            <a:r>
              <a:rPr lang="en-US" sz="2400" b="1" dirty="0"/>
              <a:t>: </a:t>
            </a:r>
            <a:r>
              <a:rPr lang="en-US" sz="2400" b="1" dirty="0" smtClean="0"/>
              <a:t>Ngo </a:t>
            </a:r>
            <a:r>
              <a:rPr lang="en-US" sz="2400" b="1" dirty="0" err="1" smtClean="0"/>
              <a:t>Thi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Thanh</a:t>
            </a:r>
            <a:r>
              <a:rPr lang="en-US" sz="2400" b="1" dirty="0" smtClean="0"/>
              <a:t> Hang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             </a:t>
            </a:r>
            <a:endParaRPr lang="en-US" sz="2400" b="1" dirty="0"/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4716016" y="3231951"/>
            <a:ext cx="2505075" cy="7731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i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VNI-Pagon"/>
              </a:rPr>
              <a:t>Let's go 2</a:t>
            </a:r>
            <a:r>
              <a:rPr lang="en-US" sz="40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VNI-Pagon"/>
              </a:rPr>
              <a:t>A</a:t>
            </a:r>
            <a:endParaRPr lang="en-US" sz="4000" b="1" i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VNI-Pagon"/>
            </a:endParaRPr>
          </a:p>
        </p:txBody>
      </p:sp>
    </p:spTree>
    <p:extLst>
      <p:ext uri="{BB962C8B-B14F-4D97-AF65-F5344CB8AC3E}">
        <p14:creationId xmlns:p14="http://schemas.microsoft.com/office/powerpoint/2010/main" val="5376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7849" y="1844824"/>
            <a:ext cx="663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Practice the question and answer.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824" y="1105580"/>
            <a:ext cx="4035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 (Continue)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82498"/>
            <a:ext cx="3240360" cy="3986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7223" y="263830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535" y="3356992"/>
            <a:ext cx="5544617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What do you have?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535" y="4077072"/>
            <a:ext cx="3312369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I have </a:t>
            </a:r>
            <a:r>
              <a:rPr lang="en-US" sz="3200" b="1" dirty="0" smtClean="0">
                <a:solidFill>
                  <a:srgbClr val="FF0000"/>
                </a:solidFill>
              </a:rPr>
              <a:t>a comb</a:t>
            </a:r>
            <a:r>
              <a:rPr lang="en-US" sz="3200" b="1" dirty="0" smtClean="0">
                <a:solidFill>
                  <a:schemeClr val="tx2"/>
                </a:solidFill>
              </a:rPr>
              <a:t>.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2322458"/>
            <a:ext cx="334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  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* </a:t>
            </a:r>
            <a:r>
              <a:rPr lang="en-US" sz="2800" b="1" i="1" u="sng" dirty="0" smtClean="0">
                <a:solidFill>
                  <a:srgbClr val="C00000"/>
                </a:solidFill>
                <a:latin typeface=".VnTime" pitchFamily="34" charset="0"/>
              </a:rPr>
              <a:t>Practice:</a:t>
            </a:r>
            <a:endParaRPr lang="en-US" sz="2800" b="1" i="1" dirty="0" smtClean="0">
              <a:latin typeface=".VnTime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5310">
            <a:off x="7415345" y="4895900"/>
            <a:ext cx="1080120" cy="11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7849" y="1844824"/>
            <a:ext cx="663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Practice the question and answer.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824" y="1105580"/>
            <a:ext cx="4035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 (Continue)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28357"/>
            <a:ext cx="3240360" cy="3986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7223" y="263830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535" y="3356992"/>
            <a:ext cx="5544617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What do you have?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535" y="4077072"/>
            <a:ext cx="3312369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I have </a:t>
            </a:r>
            <a:r>
              <a:rPr lang="en-US" sz="3200" b="1" dirty="0" smtClean="0">
                <a:solidFill>
                  <a:srgbClr val="FF0000"/>
                </a:solidFill>
              </a:rPr>
              <a:t>a brush</a:t>
            </a:r>
            <a:r>
              <a:rPr lang="en-US" sz="3200" b="1" dirty="0" smtClean="0">
                <a:solidFill>
                  <a:schemeClr val="tx2"/>
                </a:solidFill>
              </a:rPr>
              <a:t>.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2322458"/>
            <a:ext cx="334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  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* </a:t>
            </a:r>
            <a:r>
              <a:rPr lang="en-US" sz="2800" b="1" i="1" u="sng" dirty="0" smtClean="0">
                <a:solidFill>
                  <a:srgbClr val="C00000"/>
                </a:solidFill>
                <a:latin typeface=".VnTime" pitchFamily="34" charset="0"/>
              </a:rPr>
              <a:t>Practice:</a:t>
            </a:r>
            <a:endParaRPr lang="en-US" sz="2800" b="1" i="1" dirty="0" smtClean="0">
              <a:latin typeface=".VnTime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9" b="89385" l="14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0433">
            <a:off x="5436096" y="4774968"/>
            <a:ext cx="170164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7849" y="1844824"/>
            <a:ext cx="663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Practice the question and answer.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824" y="1105580"/>
            <a:ext cx="4035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 (Continue)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82498"/>
            <a:ext cx="3240360" cy="3986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7223" y="263830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535" y="3356992"/>
            <a:ext cx="5544617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What do you have?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535" y="4077072"/>
            <a:ext cx="3312369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I have </a:t>
            </a:r>
            <a:r>
              <a:rPr lang="en-US" sz="3200" b="1" dirty="0" smtClean="0">
                <a:solidFill>
                  <a:srgbClr val="FF0000"/>
                </a:solidFill>
              </a:rPr>
              <a:t>a watch</a:t>
            </a:r>
            <a:r>
              <a:rPr lang="en-US" sz="3200" b="1" dirty="0" smtClean="0">
                <a:solidFill>
                  <a:schemeClr val="tx2"/>
                </a:solidFill>
              </a:rPr>
              <a:t>.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2322458"/>
            <a:ext cx="334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  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* </a:t>
            </a:r>
            <a:r>
              <a:rPr lang="en-US" sz="2800" b="1" i="1" u="sng" dirty="0" smtClean="0">
                <a:solidFill>
                  <a:srgbClr val="C00000"/>
                </a:solidFill>
                <a:latin typeface=".VnTime" pitchFamily="34" charset="0"/>
              </a:rPr>
              <a:t>Practice:</a:t>
            </a:r>
            <a:endParaRPr lang="en-US" sz="2800" b="1" i="1" dirty="0" smtClean="0">
              <a:latin typeface=".VnTime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941168"/>
            <a:ext cx="72008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7849" y="1844824"/>
            <a:ext cx="663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Practice the question and answer.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824" y="1105580"/>
            <a:ext cx="4035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 (Continue)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82498"/>
            <a:ext cx="3240360" cy="3986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7223" y="263830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535" y="3356992"/>
            <a:ext cx="5544617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What do you have?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535" y="4077072"/>
            <a:ext cx="3312369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I have </a:t>
            </a:r>
            <a:r>
              <a:rPr lang="en-US" sz="3200" b="1" dirty="0" smtClean="0">
                <a:solidFill>
                  <a:srgbClr val="FF0000"/>
                </a:solidFill>
              </a:rPr>
              <a:t>a key</a:t>
            </a:r>
            <a:r>
              <a:rPr lang="en-US" sz="3200" b="1" dirty="0" smtClean="0">
                <a:solidFill>
                  <a:schemeClr val="tx2"/>
                </a:solidFill>
              </a:rPr>
              <a:t>.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2322458"/>
            <a:ext cx="334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  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* </a:t>
            </a:r>
            <a:r>
              <a:rPr lang="en-US" sz="2800" b="1" i="1" u="sng" dirty="0" smtClean="0">
                <a:solidFill>
                  <a:srgbClr val="C00000"/>
                </a:solidFill>
                <a:latin typeface=".VnTime" pitchFamily="34" charset="0"/>
              </a:rPr>
              <a:t>Practice:</a:t>
            </a:r>
            <a:endParaRPr lang="en-US" sz="2800" b="1" i="1" dirty="0" smtClean="0">
              <a:latin typeface=".VnTime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4667" l="1484" r="994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2420">
            <a:off x="5580800" y="5135574"/>
            <a:ext cx="1582799" cy="85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7849" y="1844824"/>
            <a:ext cx="663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Practice the question and answer.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824" y="1105580"/>
            <a:ext cx="4035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 (Continue)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322458"/>
            <a:ext cx="3779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  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* Free </a:t>
            </a:r>
            <a:r>
              <a:rPr lang="en-US" sz="2800" b="1" i="1" dirty="0">
                <a:solidFill>
                  <a:srgbClr val="C00000"/>
                </a:solidFill>
                <a:latin typeface=".VnTime" pitchFamily="34" charset="0"/>
              </a:rPr>
              <a:t>p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ractice: (2 </a:t>
            </a:r>
            <a:r>
              <a:rPr lang="en-US" sz="2800" b="1" i="1" dirty="0" err="1" smtClean="0">
                <a:solidFill>
                  <a:srgbClr val="C00000"/>
                </a:solidFill>
                <a:latin typeface=".VnTime" pitchFamily="34" charset="0"/>
              </a:rPr>
              <a:t>ms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)</a:t>
            </a:r>
            <a:endParaRPr lang="en-US" sz="2800" b="1" i="1" dirty="0" smtClean="0">
              <a:latin typeface=".VnTime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5" y="3356992"/>
            <a:ext cx="5544617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What do you have?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5535" y="4077072"/>
            <a:ext cx="3312369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I have </a:t>
            </a:r>
            <a:r>
              <a:rPr lang="en-US" sz="3200" b="1" dirty="0" smtClean="0">
                <a:solidFill>
                  <a:srgbClr val="FF0000"/>
                </a:solidFill>
              </a:rPr>
              <a:t>………..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87824" y="1105580"/>
            <a:ext cx="4035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 (Continue)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7849" y="1772816"/>
            <a:ext cx="663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Practice the question and answer.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5616" y="2852936"/>
            <a:ext cx="64657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Passing 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balls 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game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BabyShark-CaoLeHaTrang-485599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6720" y="4005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87824" y="1105580"/>
            <a:ext cx="4035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 (Continue)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7849" y="1772816"/>
            <a:ext cx="663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Practice the question and answer.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11560" y="2492896"/>
            <a:ext cx="6768752" cy="7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A: What do you have?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1560" y="3284984"/>
            <a:ext cx="3021496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B: I have </a:t>
            </a:r>
            <a:r>
              <a:rPr lang="en-US" sz="2800" b="1" dirty="0" smtClean="0">
                <a:solidFill>
                  <a:srgbClr val="FF0000"/>
                </a:solidFill>
              </a:rPr>
              <a:t>a coin</a:t>
            </a:r>
            <a:r>
              <a:rPr lang="en-US" sz="2800" b="1" dirty="0" smtClean="0">
                <a:solidFill>
                  <a:schemeClr val="tx2"/>
                </a:solidFill>
              </a:rPr>
              <a:t>.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2492896"/>
            <a:ext cx="3672408" cy="1240904"/>
          </a:xfrm>
          <a:prstGeom prst="rect">
            <a:avLst/>
          </a:prstGeom>
          <a:noFill/>
          <a:ln w="381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82498"/>
            <a:ext cx="3240360" cy="3986862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29660"/>
            <a:ext cx="709673" cy="83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5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207956" y="2383160"/>
            <a:ext cx="4953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06388" y="3429000"/>
            <a:ext cx="7086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latin typeface="VNI-Times" pitchFamily="2" charset="0"/>
              </a:rPr>
              <a:t>-</a:t>
            </a:r>
            <a:r>
              <a:rPr lang="en-US" sz="4000" b="1" dirty="0">
                <a:solidFill>
                  <a:srgbClr val="C00000"/>
                </a:solidFill>
              </a:rPr>
              <a:t>Learn </a:t>
            </a:r>
            <a:r>
              <a:rPr lang="en-US" sz="4000" b="1" dirty="0" smtClean="0">
                <a:solidFill>
                  <a:srgbClr val="C00000"/>
                </a:solidFill>
              </a:rPr>
              <a:t>the lesson by heart.      </a:t>
            </a:r>
            <a:endParaRPr lang="en-US" sz="4000" b="1" dirty="0">
              <a:solidFill>
                <a:srgbClr val="C0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-Prepare for next </a:t>
            </a:r>
            <a:r>
              <a:rPr lang="en-US" sz="4000" b="1" dirty="0" smtClean="0">
                <a:solidFill>
                  <a:srgbClr val="C00000"/>
                </a:solidFill>
              </a:rPr>
              <a:t>part.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987824" y="1105580"/>
            <a:ext cx="4035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 (Continue)</a:t>
            </a:r>
          </a:p>
        </p:txBody>
      </p:sp>
    </p:spTree>
    <p:extLst>
      <p:ext uri="{BB962C8B-B14F-4D97-AF65-F5344CB8AC3E}">
        <p14:creationId xmlns:p14="http://schemas.microsoft.com/office/powerpoint/2010/main" val="17728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6" y="0"/>
            <a:ext cx="9144000" cy="6858000"/>
          </a:xfrm>
          <a:prstGeom prst="rect">
            <a:avLst/>
          </a:prstGeom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70284" y="908720"/>
            <a:ext cx="87630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E2005B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12787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7" y="980728"/>
            <a:ext cx="7632848" cy="5373216"/>
          </a:xfrm>
          <a:prstGeom prst="rect">
            <a:avLst/>
          </a:prstGeom>
        </p:spPr>
      </p:pic>
      <p:pic>
        <p:nvPicPr>
          <p:cNvPr id="7" name="26 Track 2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6665" y="5755882"/>
            <a:ext cx="609600" cy="60960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291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3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165721"/>
            <a:ext cx="537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*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  <a:latin typeface=".VnTime" pitchFamily="34" charset="0"/>
              </a:rPr>
              <a:t>Review the previous lesson :</a:t>
            </a:r>
            <a:endParaRPr lang="vi-VN" sz="2800" b="1" u="sng" dirty="0">
              <a:solidFill>
                <a:srgbClr val="C0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99591" y="1799238"/>
            <a:ext cx="66553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Unscramble the sentences: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8179" y="2492896"/>
            <a:ext cx="51125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a/ I/ comic/ have/ book.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………………………………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ave /I /bar/ candy/a.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………………………………3. brush / I/ have/ a.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………………………………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I / a/ have/ tissue.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………………………………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179" y="2924944"/>
            <a:ext cx="5086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have a comic book.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179" y="3924057"/>
            <a:ext cx="5086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have a candy bar.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179" y="4941168"/>
            <a:ext cx="5086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have a brush.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8179" y="5868561"/>
            <a:ext cx="5086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have a tissue.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7849" y="1844824"/>
            <a:ext cx="663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Practice the question and answer.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79512" y="242088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.VnTime" pitchFamily="34" charset="0"/>
              </a:rPr>
              <a:t>*  </a:t>
            </a:r>
            <a:r>
              <a:rPr lang="en-US" sz="2800" b="1" i="1" u="sng" dirty="0" smtClean="0">
                <a:solidFill>
                  <a:srgbClr val="C00000"/>
                </a:solidFill>
                <a:latin typeface=".VnTime" pitchFamily="34" charset="0"/>
              </a:rPr>
              <a:t>Introduce the new structures:</a:t>
            </a:r>
            <a:endParaRPr lang="en-US" sz="2800" i="1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87824" y="1105580"/>
            <a:ext cx="4035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 (Continue)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82498"/>
            <a:ext cx="3240360" cy="3986862"/>
          </a:xfrm>
          <a:prstGeom prst="rect">
            <a:avLst/>
          </a:prstGeom>
        </p:spPr>
      </p:pic>
      <p:sp>
        <p:nvSpPr>
          <p:cNvPr id="15" name="AutoShape 2" descr="Káº¿t quáº£ hÃ¬nh áº£nh cho A CO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29660"/>
            <a:ext cx="709673" cy="83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95535" y="3356992"/>
            <a:ext cx="5544617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A: What do you have?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95535" y="4077072"/>
            <a:ext cx="3312369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B: I have </a:t>
            </a:r>
            <a:r>
              <a:rPr lang="en-US" sz="3200" b="1" dirty="0" smtClean="0">
                <a:solidFill>
                  <a:srgbClr val="FF0000"/>
                </a:solidFill>
              </a:rPr>
              <a:t>a coin</a:t>
            </a:r>
            <a:r>
              <a:rPr lang="en-US" sz="3200" b="1" dirty="0" smtClean="0">
                <a:solidFill>
                  <a:schemeClr val="tx2"/>
                </a:solidFill>
              </a:rPr>
              <a:t>. 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99248" y="3196208"/>
            <a:ext cx="609600" cy="609600"/>
          </a:xfrm>
          <a:prstGeom prst="rect">
            <a:avLst/>
          </a:prstGeom>
        </p:spPr>
      </p:pic>
      <p:pic>
        <p:nvPicPr>
          <p:cNvPr id="3" name="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00972" y="3916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7849" y="1556792"/>
            <a:ext cx="663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Practice the question and answer.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060848"/>
            <a:ext cx="334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  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* </a:t>
            </a:r>
            <a:r>
              <a:rPr lang="en-US" sz="2800" b="1" i="1" u="sng" dirty="0" smtClean="0">
                <a:solidFill>
                  <a:srgbClr val="C00000"/>
                </a:solidFill>
                <a:latin typeface=".VnTime" pitchFamily="34" charset="0"/>
              </a:rPr>
              <a:t>Practice: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(3ms)</a:t>
            </a:r>
            <a:endParaRPr lang="en-US" sz="2800" b="1" i="1" dirty="0" smtClean="0">
              <a:latin typeface=".VnTime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87824" y="1105580"/>
            <a:ext cx="4035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 (Continue)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4068"/>
            <a:ext cx="9144000" cy="4244344"/>
          </a:xfrm>
          <a:prstGeom prst="rect">
            <a:avLst/>
          </a:prstGeom>
        </p:spPr>
      </p:pic>
      <p:pic>
        <p:nvPicPr>
          <p:cNvPr id="3" name="35 - (1-4) - (Unit5-8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94512" y="2080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7849" y="1844824"/>
            <a:ext cx="663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Practice the question and answer.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824" y="1105580"/>
            <a:ext cx="4035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 (Continue)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82498"/>
            <a:ext cx="3240360" cy="3986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7223" y="263830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535" y="3356992"/>
            <a:ext cx="5544617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What do you have?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535" y="4077072"/>
            <a:ext cx="3312369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I have </a:t>
            </a:r>
            <a:r>
              <a:rPr lang="en-US" sz="3200" b="1" dirty="0" smtClean="0">
                <a:solidFill>
                  <a:srgbClr val="FF0000"/>
                </a:solidFill>
              </a:rPr>
              <a:t>a coin</a:t>
            </a:r>
            <a:r>
              <a:rPr lang="en-US" sz="3200" b="1" dirty="0" smtClean="0">
                <a:solidFill>
                  <a:schemeClr val="tx2"/>
                </a:solidFill>
              </a:rPr>
              <a:t>.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2322458"/>
            <a:ext cx="334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  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* </a:t>
            </a:r>
            <a:r>
              <a:rPr lang="en-US" sz="2800" b="1" i="1" u="sng" dirty="0" smtClean="0">
                <a:solidFill>
                  <a:srgbClr val="C00000"/>
                </a:solidFill>
                <a:latin typeface=".VnTime" pitchFamily="34" charset="0"/>
              </a:rPr>
              <a:t>Practice:</a:t>
            </a:r>
            <a:endParaRPr lang="en-US" sz="2800" b="1" i="1" dirty="0" smtClean="0">
              <a:latin typeface=".VnTime" pitchFamily="34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29660"/>
            <a:ext cx="709673" cy="83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46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7849" y="1844824"/>
            <a:ext cx="663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Practice the question and answer.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824" y="1105580"/>
            <a:ext cx="4035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 (Continue)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82498"/>
            <a:ext cx="3240360" cy="3986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7223" y="263830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535" y="3140968"/>
            <a:ext cx="5544617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What do you have?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535" y="3861048"/>
            <a:ext cx="3600401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I have </a:t>
            </a:r>
            <a:r>
              <a:rPr lang="en-US" sz="3200" b="1" dirty="0" smtClean="0">
                <a:solidFill>
                  <a:srgbClr val="FF0000"/>
                </a:solidFill>
              </a:rPr>
              <a:t>a candy bar</a:t>
            </a:r>
            <a:r>
              <a:rPr lang="en-US" sz="3200" b="1" dirty="0" smtClean="0">
                <a:solidFill>
                  <a:schemeClr val="tx2"/>
                </a:solidFill>
              </a:rPr>
              <a:t>.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2322458"/>
            <a:ext cx="334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  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* </a:t>
            </a:r>
            <a:r>
              <a:rPr lang="en-US" sz="2800" b="1" i="1" u="sng" dirty="0" smtClean="0">
                <a:solidFill>
                  <a:srgbClr val="C00000"/>
                </a:solidFill>
                <a:latin typeface=".VnTime" pitchFamily="34" charset="0"/>
              </a:rPr>
              <a:t>Practice:</a:t>
            </a:r>
            <a:endParaRPr lang="en-US" sz="2800" b="1" i="1" dirty="0" smtClean="0">
              <a:latin typeface=".VnTime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4113">
            <a:off x="5595197" y="4926308"/>
            <a:ext cx="1171077" cy="111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0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7849" y="1844824"/>
            <a:ext cx="663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Practice the question and answer.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824" y="1105580"/>
            <a:ext cx="4035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 (Continue)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82498"/>
            <a:ext cx="3240360" cy="3986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7223" y="263830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535" y="3356992"/>
            <a:ext cx="5544617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What do you have?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535" y="4077072"/>
            <a:ext cx="3744417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I have </a:t>
            </a:r>
            <a:r>
              <a:rPr lang="en-US" sz="3200" b="1" dirty="0" smtClean="0">
                <a:solidFill>
                  <a:srgbClr val="FF0000"/>
                </a:solidFill>
              </a:rPr>
              <a:t>a comic book</a:t>
            </a:r>
            <a:r>
              <a:rPr lang="en-US" sz="3200" b="1" dirty="0" smtClean="0">
                <a:solidFill>
                  <a:schemeClr val="tx2"/>
                </a:solidFill>
              </a:rPr>
              <a:t>.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2322458"/>
            <a:ext cx="334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  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* </a:t>
            </a:r>
            <a:r>
              <a:rPr lang="en-US" sz="2800" b="1" i="1" u="sng" dirty="0" smtClean="0">
                <a:solidFill>
                  <a:srgbClr val="C00000"/>
                </a:solidFill>
                <a:latin typeface=".VnTime" pitchFamily="34" charset="0"/>
              </a:rPr>
              <a:t>Practice:</a:t>
            </a:r>
            <a:endParaRPr lang="en-US" sz="2800" b="1" i="1" dirty="0" smtClean="0">
              <a:latin typeface=".VnTime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" b="94966" l="5556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22" y="4869160"/>
            <a:ext cx="77049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64904" y="619781"/>
            <a:ext cx="3607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u="sng" dirty="0" smtClean="0">
                <a:solidFill>
                  <a:srgbClr val="C00000"/>
                </a:solidFill>
              </a:rPr>
              <a:t>Unit 2: </a:t>
            </a:r>
            <a:r>
              <a:rPr lang="en-US" sz="2800" b="1" dirty="0" smtClean="0">
                <a:solidFill>
                  <a:srgbClr val="C00000"/>
                </a:solidFill>
              </a:rPr>
              <a:t>MY THINGS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76400" y="90487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Wednesday, October  31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,2018.</a:t>
            </a:r>
            <a:endParaRPr lang="en-US" sz="32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7849" y="1844824"/>
            <a:ext cx="6630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C. Practice the question and answer.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824" y="1105580"/>
            <a:ext cx="4035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.VnTime" pitchFamily="34" charset="0"/>
              </a:rPr>
              <a:t>Let’s learn (Continue)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82498"/>
            <a:ext cx="3240360" cy="3986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7223" y="263830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535" y="3356992"/>
            <a:ext cx="5544617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What do you have?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535" y="4077072"/>
            <a:ext cx="3312369" cy="4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I have </a:t>
            </a:r>
            <a:r>
              <a:rPr lang="en-US" sz="3200" b="1" dirty="0" smtClean="0">
                <a:solidFill>
                  <a:srgbClr val="FF0000"/>
                </a:solidFill>
              </a:rPr>
              <a:t>a tissue</a:t>
            </a:r>
            <a:r>
              <a:rPr lang="en-US" sz="3200" b="1" dirty="0" smtClean="0">
                <a:solidFill>
                  <a:schemeClr val="tx2"/>
                </a:solidFill>
              </a:rPr>
              <a:t>.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2322458"/>
            <a:ext cx="334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     </a:t>
            </a:r>
            <a:r>
              <a:rPr lang="en-US" sz="2800" b="1" i="1" dirty="0" smtClean="0">
                <a:solidFill>
                  <a:srgbClr val="C00000"/>
                </a:solidFill>
                <a:latin typeface=".VnTime" pitchFamily="34" charset="0"/>
              </a:rPr>
              <a:t>* </a:t>
            </a:r>
            <a:r>
              <a:rPr lang="en-US" sz="2800" b="1" i="1" u="sng" dirty="0" smtClean="0">
                <a:solidFill>
                  <a:srgbClr val="C00000"/>
                </a:solidFill>
                <a:latin typeface=".VnTime" pitchFamily="34" charset="0"/>
              </a:rPr>
              <a:t>Practice:</a:t>
            </a:r>
            <a:endParaRPr lang="en-US" sz="2800" b="1" i="1" dirty="0" smtClean="0">
              <a:latin typeface=".VnTime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642" l="5013" r="955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941168"/>
            <a:ext cx="1008113" cy="127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9468322</TotalTime>
  <Words>695</Words>
  <Application>Microsoft Office PowerPoint</Application>
  <PresentationFormat>On-screen Show (4:3)</PresentationFormat>
  <Paragraphs>121</Paragraphs>
  <Slides>18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2018-10-29T08:53:49Z</dcterms:created>
  <dcterms:modified xsi:type="dcterms:W3CDTF">2018-10-30T15:07:21Z</dcterms:modified>
</cp:coreProperties>
</file>